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8" r:id="rId3"/>
    <p:sldId id="268" r:id="rId4"/>
    <p:sldId id="259" r:id="rId5"/>
    <p:sldId id="261" r:id="rId6"/>
    <p:sldId id="260" r:id="rId7"/>
    <p:sldId id="262" r:id="rId8"/>
    <p:sldId id="263" r:id="rId9"/>
    <p:sldId id="264" r:id="rId10"/>
    <p:sldId id="265" r:id="rId11"/>
    <p:sldId id="269" r:id="rId12"/>
    <p:sldId id="266" r:id="rId13"/>
    <p:sldId id="267" r:id="rId14"/>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Times New Roman" pitchFamily="18" charset="0"/>
        <a:ea typeface="+mn-ea"/>
        <a:cs typeface="Arial" charset="0"/>
      </a:defRPr>
    </a:lvl1pPr>
    <a:lvl2pPr marL="457200" algn="l" rtl="0" fontAlgn="base">
      <a:spcBef>
        <a:spcPct val="0"/>
      </a:spcBef>
      <a:spcAft>
        <a:spcPct val="0"/>
      </a:spcAft>
      <a:defRPr kern="1200">
        <a:solidFill>
          <a:schemeClr val="tx1"/>
        </a:solidFill>
        <a:latin typeface="Times New Roman" pitchFamily="18" charset="0"/>
        <a:ea typeface="+mn-ea"/>
        <a:cs typeface="Arial" charset="0"/>
      </a:defRPr>
    </a:lvl2pPr>
    <a:lvl3pPr marL="914400" algn="l" rtl="0" fontAlgn="base">
      <a:spcBef>
        <a:spcPct val="0"/>
      </a:spcBef>
      <a:spcAft>
        <a:spcPct val="0"/>
      </a:spcAft>
      <a:defRPr kern="1200">
        <a:solidFill>
          <a:schemeClr val="tx1"/>
        </a:solidFill>
        <a:latin typeface="Times New Roman" pitchFamily="18" charset="0"/>
        <a:ea typeface="+mn-ea"/>
        <a:cs typeface="Arial" charset="0"/>
      </a:defRPr>
    </a:lvl3pPr>
    <a:lvl4pPr marL="1371600" algn="l" rtl="0" fontAlgn="base">
      <a:spcBef>
        <a:spcPct val="0"/>
      </a:spcBef>
      <a:spcAft>
        <a:spcPct val="0"/>
      </a:spcAft>
      <a:defRPr kern="1200">
        <a:solidFill>
          <a:schemeClr val="tx1"/>
        </a:solidFill>
        <a:latin typeface="Times New Roman" pitchFamily="18" charset="0"/>
        <a:ea typeface="+mn-ea"/>
        <a:cs typeface="Arial" charset="0"/>
      </a:defRPr>
    </a:lvl4pPr>
    <a:lvl5pPr marL="1828800" algn="l" rtl="0" fontAlgn="base">
      <a:spcBef>
        <a:spcPct val="0"/>
      </a:spcBef>
      <a:spcAft>
        <a:spcPct val="0"/>
      </a:spcAft>
      <a:defRPr kern="1200">
        <a:solidFill>
          <a:schemeClr val="tx1"/>
        </a:solidFill>
        <a:latin typeface="Times New Roman" pitchFamily="18" charset="0"/>
        <a:ea typeface="+mn-ea"/>
        <a:cs typeface="Arial" charset="0"/>
      </a:defRPr>
    </a:lvl5pPr>
    <a:lvl6pPr marL="2286000" algn="l" defTabSz="914400" rtl="0" eaLnBrk="1" latinLnBrk="0" hangingPunct="1">
      <a:defRPr kern="1200">
        <a:solidFill>
          <a:schemeClr val="tx1"/>
        </a:solidFill>
        <a:latin typeface="Times New Roman" pitchFamily="18" charset="0"/>
        <a:ea typeface="+mn-ea"/>
        <a:cs typeface="Arial" charset="0"/>
      </a:defRPr>
    </a:lvl6pPr>
    <a:lvl7pPr marL="2743200" algn="l" defTabSz="914400" rtl="0" eaLnBrk="1" latinLnBrk="0" hangingPunct="1">
      <a:defRPr kern="1200">
        <a:solidFill>
          <a:schemeClr val="tx1"/>
        </a:solidFill>
        <a:latin typeface="Times New Roman" pitchFamily="18" charset="0"/>
        <a:ea typeface="+mn-ea"/>
        <a:cs typeface="Arial" charset="0"/>
      </a:defRPr>
    </a:lvl7pPr>
    <a:lvl8pPr marL="3200400" algn="l" defTabSz="914400" rtl="0" eaLnBrk="1" latinLnBrk="0" hangingPunct="1">
      <a:defRPr kern="1200">
        <a:solidFill>
          <a:schemeClr val="tx1"/>
        </a:solidFill>
        <a:latin typeface="Times New Roman" pitchFamily="18" charset="0"/>
        <a:ea typeface="+mn-ea"/>
        <a:cs typeface="Arial" charset="0"/>
      </a:defRPr>
    </a:lvl8pPr>
    <a:lvl9pPr marL="3657600" algn="l" defTabSz="914400" rtl="0" eaLnBrk="1" latinLnBrk="0" hangingPunct="1">
      <a:defRPr kern="1200">
        <a:solidFill>
          <a:schemeClr val="tx1"/>
        </a:solidFill>
        <a:latin typeface="Times New Roman" pitchFamily="18"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50" d="100"/>
          <a:sy n="50" d="100"/>
        </p:scale>
        <p:origin x="-1860" y="-41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3"/>
          <p:cNvSpPr/>
          <p:nvPr/>
        </p:nvSpPr>
        <p:spPr>
          <a:xfrm>
            <a:off x="777875" y="0"/>
            <a:ext cx="7543800" cy="304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Rectangle 4"/>
          <p:cNvSpPr/>
          <p:nvPr/>
        </p:nvSpPr>
        <p:spPr>
          <a:xfrm>
            <a:off x="777875" y="6172200"/>
            <a:ext cx="7543800" cy="2698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 name="Title 1"/>
          <p:cNvSpPr>
            <a:spLocks noGrp="1"/>
          </p:cNvSpPr>
          <p:nvPr>
            <p:ph type="ctrTitle"/>
          </p:nvPr>
        </p:nvSpPr>
        <p:spPr>
          <a:xfrm>
            <a:off x="762000" y="3200400"/>
            <a:ext cx="7543800" cy="1524000"/>
          </a:xfrm>
        </p:spPr>
        <p:txBody>
          <a:bodyPr>
            <a:noAutofit/>
          </a:bodyPr>
          <a:lstStyle>
            <a:lvl1pPr>
              <a:defRPr sz="8000"/>
            </a:lvl1pPr>
          </a:lstStyle>
          <a:p>
            <a:r>
              <a:rPr lang="en-US" smtClean="0"/>
              <a:t>Click to edit Master title style</a:t>
            </a:r>
            <a:endParaRPr lang="en-US" dirty="0"/>
          </a:p>
        </p:txBody>
      </p:sp>
      <p:sp>
        <p:nvSpPr>
          <p:cNvPr id="3" name="Subtitle 2"/>
          <p:cNvSpPr>
            <a:spLocks noGrp="1"/>
          </p:cNvSpPr>
          <p:nvPr>
            <p:ph type="subTitle" idx="1"/>
          </p:nvPr>
        </p:nvSpPr>
        <p:spPr>
          <a:xfrm>
            <a:off x="762000" y="4724400"/>
            <a:ext cx="6858000" cy="990600"/>
          </a:xfrm>
        </p:spPr>
        <p:txBody>
          <a:bodyPr anchor="t">
            <a:normAutofit/>
          </a:bodyPr>
          <a:lstStyle>
            <a:lvl1pPr marL="0" indent="0" algn="l">
              <a:buNone/>
              <a:defRPr sz="28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6" name="Date Placeholder 3"/>
          <p:cNvSpPr>
            <a:spLocks noGrp="1"/>
          </p:cNvSpPr>
          <p:nvPr>
            <p:ph type="dt" sz="half" idx="10"/>
          </p:nvPr>
        </p:nvSpPr>
        <p:spPr/>
        <p:txBody>
          <a:bodyPr/>
          <a:lstStyle>
            <a:lvl1pPr>
              <a:defRPr/>
            </a:lvl1pPr>
          </a:lstStyle>
          <a:p>
            <a:pPr>
              <a:defRPr/>
            </a:pPr>
            <a:fld id="{61DD4905-5D6A-4915-B9C6-C45DD3169CB3}" type="datetimeFigureOut">
              <a:rPr lang="en-US"/>
              <a:pPr>
                <a:defRPr/>
              </a:pPr>
              <a:t>3/1/2012</a:t>
            </a:fld>
            <a:endParaRPr lang="en-US"/>
          </a:p>
        </p:txBody>
      </p:sp>
      <p:sp>
        <p:nvSpPr>
          <p:cNvPr id="7" name="Footer Placeholder 4"/>
          <p:cNvSpPr>
            <a:spLocks noGrp="1"/>
          </p:cNvSpPr>
          <p:nvPr>
            <p:ph type="ftr" sz="quarter" idx="11"/>
          </p:nvPr>
        </p:nvSpPr>
        <p:spPr/>
        <p:txBody>
          <a:bodyPr/>
          <a:lstStyle>
            <a:lvl1pPr>
              <a:defRPr/>
            </a:lvl1pPr>
          </a:lstStyle>
          <a:p>
            <a:pPr>
              <a:defRPr/>
            </a:pPr>
            <a:endParaRPr lang="en-US"/>
          </a:p>
        </p:txBody>
      </p:sp>
      <p:sp>
        <p:nvSpPr>
          <p:cNvPr id="8" name="Slide Number Placeholder 5"/>
          <p:cNvSpPr>
            <a:spLocks noGrp="1"/>
          </p:cNvSpPr>
          <p:nvPr>
            <p:ph type="sldNum" sz="quarter" idx="12"/>
          </p:nvPr>
        </p:nvSpPr>
        <p:spPr/>
        <p:txBody>
          <a:bodyPr/>
          <a:lstStyle>
            <a:lvl1pPr>
              <a:defRPr/>
            </a:lvl1pPr>
          </a:lstStyle>
          <a:p>
            <a:pPr>
              <a:defRPr/>
            </a:pPr>
            <a:fld id="{A9B6101E-AF16-48C4-B26E-1C2BD17772AC}" type="slidenum">
              <a:rPr lang="en-US"/>
              <a:pPr>
                <a:defRPr/>
              </a:pPr>
              <a:t>‹#›</a:t>
            </a:fld>
            <a:endParaRPr lang="en-US"/>
          </a:p>
        </p:txBody>
      </p:sp>
    </p:spTree>
    <p:extLst>
      <p:ext uri="{BB962C8B-B14F-4D97-AF65-F5344CB8AC3E}">
        <p14:creationId xmlns:p14="http://schemas.microsoft.com/office/powerpoint/2010/main" val="110018158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914400" y="685800"/>
            <a:ext cx="7239000" cy="3886200"/>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6D0D0F5C-D7EE-4E24-AA2D-33D537D8A9E1}" type="datetimeFigureOut">
              <a:rPr lang="en-US"/>
              <a:pPr>
                <a:defRPr/>
              </a:pPr>
              <a:t>3/1/2012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E3995629-6105-4F8F-AF27-D61F438FED97}" type="slidenum">
              <a:rPr lang="en-US"/>
              <a:pPr>
                <a:defRPr/>
              </a:pPr>
              <a:t>‹#›</a:t>
            </a:fld>
            <a:endParaRPr lang="en-US"/>
          </a:p>
        </p:txBody>
      </p:sp>
    </p:spTree>
    <p:extLst>
      <p:ext uri="{BB962C8B-B14F-4D97-AF65-F5344CB8AC3E}">
        <p14:creationId xmlns:p14="http://schemas.microsoft.com/office/powerpoint/2010/main" val="36908176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62000" y="685801"/>
            <a:ext cx="1828800" cy="5410199"/>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590800" y="685801"/>
            <a:ext cx="5715000" cy="4876800"/>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A0F8043B-6C67-45FE-9782-69761951B420}" type="datetimeFigureOut">
              <a:rPr lang="en-US"/>
              <a:pPr>
                <a:defRPr/>
              </a:pPr>
              <a:t>3/1/2012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1E1DDAD1-195E-4642-879C-72A4FE38DDE8}" type="slidenum">
              <a:rPr lang="en-US"/>
              <a:pPr>
                <a:defRPr/>
              </a:pPr>
              <a:t>‹#›</a:t>
            </a:fld>
            <a:endParaRPr lang="en-US"/>
          </a:p>
        </p:txBody>
      </p:sp>
    </p:spTree>
    <p:extLst>
      <p:ext uri="{BB962C8B-B14F-4D97-AF65-F5344CB8AC3E}">
        <p14:creationId xmlns:p14="http://schemas.microsoft.com/office/powerpoint/2010/main" val="3200866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C8DCF433-D76E-4552-AFD9-0B9C3BC95C57}" type="datetimeFigureOut">
              <a:rPr lang="en-US"/>
              <a:pPr>
                <a:defRPr/>
              </a:pPr>
              <a:t>3/1/2012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DF0F755B-C286-4404-8992-13F694162A07}" type="slidenum">
              <a:rPr lang="en-US"/>
              <a:pPr>
                <a:defRPr/>
              </a:pPr>
              <a:t>‹#›</a:t>
            </a:fld>
            <a:endParaRPr lang="en-US"/>
          </a:p>
        </p:txBody>
      </p:sp>
    </p:spTree>
    <p:extLst>
      <p:ext uri="{BB962C8B-B14F-4D97-AF65-F5344CB8AC3E}">
        <p14:creationId xmlns:p14="http://schemas.microsoft.com/office/powerpoint/2010/main" val="33445534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4" name="Rectangle 3"/>
          <p:cNvSpPr/>
          <p:nvPr/>
        </p:nvSpPr>
        <p:spPr>
          <a:xfrm>
            <a:off x="777875" y="0"/>
            <a:ext cx="7543800" cy="304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Rectangle 4"/>
          <p:cNvSpPr/>
          <p:nvPr/>
        </p:nvSpPr>
        <p:spPr>
          <a:xfrm>
            <a:off x="777875" y="6172200"/>
            <a:ext cx="7543800" cy="2698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 name="Title 1"/>
          <p:cNvSpPr>
            <a:spLocks noGrp="1"/>
          </p:cNvSpPr>
          <p:nvPr>
            <p:ph type="title"/>
          </p:nvPr>
        </p:nvSpPr>
        <p:spPr>
          <a:xfrm>
            <a:off x="762000" y="3276600"/>
            <a:ext cx="7543800" cy="1676400"/>
          </a:xfrm>
        </p:spPr>
        <p:txBody>
          <a:bodyPr/>
          <a:lstStyle>
            <a:lvl1pPr algn="l">
              <a:defRPr sz="54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62000" y="4953000"/>
            <a:ext cx="6858000" cy="914400"/>
          </a:xfrm>
        </p:spPr>
        <p:txBody>
          <a:bodyPr anchor="t">
            <a:normAutofit/>
          </a:bodyPr>
          <a:lstStyle>
            <a:lvl1pPr marL="0" indent="0">
              <a:buNone/>
              <a:defRPr sz="28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6" name="Date Placeholder 3"/>
          <p:cNvSpPr>
            <a:spLocks noGrp="1"/>
          </p:cNvSpPr>
          <p:nvPr>
            <p:ph type="dt" sz="half" idx="10"/>
          </p:nvPr>
        </p:nvSpPr>
        <p:spPr/>
        <p:txBody>
          <a:bodyPr/>
          <a:lstStyle>
            <a:lvl1pPr>
              <a:defRPr/>
            </a:lvl1pPr>
          </a:lstStyle>
          <a:p>
            <a:pPr>
              <a:defRPr/>
            </a:pPr>
            <a:fld id="{BE2E3EFB-BCC7-4022-840C-1034CC980C07}" type="datetimeFigureOut">
              <a:rPr lang="en-US"/>
              <a:pPr>
                <a:defRPr/>
              </a:pPr>
              <a:t>3/1/2012</a:t>
            </a:fld>
            <a:endParaRPr lang="en-US"/>
          </a:p>
        </p:txBody>
      </p:sp>
      <p:sp>
        <p:nvSpPr>
          <p:cNvPr id="7" name="Footer Placeholder 4"/>
          <p:cNvSpPr>
            <a:spLocks noGrp="1"/>
          </p:cNvSpPr>
          <p:nvPr>
            <p:ph type="ftr" sz="quarter" idx="11"/>
          </p:nvPr>
        </p:nvSpPr>
        <p:spPr/>
        <p:txBody>
          <a:bodyPr/>
          <a:lstStyle>
            <a:lvl1pPr>
              <a:defRPr/>
            </a:lvl1pPr>
          </a:lstStyle>
          <a:p>
            <a:pPr>
              <a:defRPr/>
            </a:pPr>
            <a:endParaRPr lang="en-US"/>
          </a:p>
        </p:txBody>
      </p:sp>
      <p:sp>
        <p:nvSpPr>
          <p:cNvPr id="8" name="Slide Number Placeholder 5"/>
          <p:cNvSpPr>
            <a:spLocks noGrp="1"/>
          </p:cNvSpPr>
          <p:nvPr>
            <p:ph type="sldNum" sz="quarter" idx="12"/>
          </p:nvPr>
        </p:nvSpPr>
        <p:spPr/>
        <p:txBody>
          <a:bodyPr/>
          <a:lstStyle>
            <a:lvl1pPr>
              <a:defRPr/>
            </a:lvl1pPr>
          </a:lstStyle>
          <a:p>
            <a:pPr>
              <a:defRPr/>
            </a:pPr>
            <a:fld id="{50499FC3-7016-44E3-8B49-87B404155DBB}" type="slidenum">
              <a:rPr lang="en-US"/>
              <a:pPr>
                <a:defRPr/>
              </a:pPr>
              <a:t>‹#›</a:t>
            </a:fld>
            <a:endParaRPr lang="en-US"/>
          </a:p>
        </p:txBody>
      </p:sp>
    </p:spTree>
    <p:extLst>
      <p:ext uri="{BB962C8B-B14F-4D97-AF65-F5344CB8AC3E}">
        <p14:creationId xmlns:p14="http://schemas.microsoft.com/office/powerpoint/2010/main" val="323747952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762000" y="609601"/>
            <a:ext cx="3657600" cy="376732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609601"/>
            <a:ext cx="3657600" cy="376732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FD1541FA-3DEC-475D-A2E7-9F478D223F65}" type="datetimeFigureOut">
              <a:rPr lang="en-US"/>
              <a:pPr>
                <a:defRPr/>
              </a:pPr>
              <a:t>3/1/2012</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2AF3380B-B8AF-47AF-8646-0EE527D226BC}" type="slidenum">
              <a:rPr lang="en-US"/>
              <a:pPr>
                <a:defRPr/>
              </a:pPr>
              <a:t>‹#›</a:t>
            </a:fld>
            <a:endParaRPr lang="en-US"/>
          </a:p>
        </p:txBody>
      </p:sp>
    </p:spTree>
    <p:extLst>
      <p:ext uri="{BB962C8B-B14F-4D97-AF65-F5344CB8AC3E}">
        <p14:creationId xmlns:p14="http://schemas.microsoft.com/office/powerpoint/2010/main" val="84488345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cxnSp>
        <p:nvCxnSpPr>
          <p:cNvPr id="7" name="Straight Connector 6"/>
          <p:cNvCxnSpPr/>
          <p:nvPr/>
        </p:nvCxnSpPr>
        <p:spPr>
          <a:xfrm>
            <a:off x="758825" y="1249363"/>
            <a:ext cx="3657600" cy="1587"/>
          </a:xfrm>
          <a:prstGeom prst="line">
            <a:avLst/>
          </a:prstGeom>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4645025" y="1249363"/>
            <a:ext cx="3657600" cy="1587"/>
          </a:xfrm>
          <a:prstGeom prst="line">
            <a:avLst/>
          </a:prstGeom>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758952" y="609600"/>
            <a:ext cx="3657600" cy="639762"/>
          </a:xfrm>
        </p:spPr>
        <p:txBody>
          <a:bodyPr anchor="b">
            <a:noAutofit/>
          </a:bodyPr>
          <a:lstStyle>
            <a:lvl1pPr marL="0" indent="0">
              <a:buNone/>
              <a:defRPr sz="28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758952" y="1329264"/>
            <a:ext cx="3657600" cy="3048000"/>
          </a:xfrm>
        </p:spPr>
        <p:txBody>
          <a:bodyPr anchor="t"/>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152" y="609600"/>
            <a:ext cx="3657600" cy="639762"/>
          </a:xfrm>
        </p:spPr>
        <p:txBody>
          <a:bodyPr anchor="b">
            <a:noAutofit/>
          </a:bodyPr>
          <a:lstStyle>
            <a:lvl1pPr marL="0" indent="0">
              <a:buNone/>
              <a:defRPr sz="28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52" y="1329264"/>
            <a:ext cx="3657600" cy="3048000"/>
          </a:xfrm>
        </p:spPr>
        <p:txBody>
          <a:bodyPr anchor="t"/>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9" name="Date Placeholder 6"/>
          <p:cNvSpPr>
            <a:spLocks noGrp="1"/>
          </p:cNvSpPr>
          <p:nvPr>
            <p:ph type="dt" sz="half" idx="10"/>
          </p:nvPr>
        </p:nvSpPr>
        <p:spPr/>
        <p:txBody>
          <a:bodyPr/>
          <a:lstStyle>
            <a:lvl1pPr>
              <a:defRPr/>
            </a:lvl1pPr>
          </a:lstStyle>
          <a:p>
            <a:pPr>
              <a:defRPr/>
            </a:pPr>
            <a:fld id="{B895211C-7045-4255-9A58-3B02B9AB4C58}" type="datetimeFigureOut">
              <a:rPr lang="en-US"/>
              <a:pPr>
                <a:defRPr/>
              </a:pPr>
              <a:t>3/1/2012</a:t>
            </a:fld>
            <a:endParaRPr lang="en-US"/>
          </a:p>
        </p:txBody>
      </p:sp>
      <p:sp>
        <p:nvSpPr>
          <p:cNvPr id="10" name="Footer Placeholder 7"/>
          <p:cNvSpPr>
            <a:spLocks noGrp="1"/>
          </p:cNvSpPr>
          <p:nvPr>
            <p:ph type="ftr" sz="quarter" idx="11"/>
          </p:nvPr>
        </p:nvSpPr>
        <p:spPr/>
        <p:txBody>
          <a:bodyPr/>
          <a:lstStyle>
            <a:lvl1pPr>
              <a:defRPr/>
            </a:lvl1pPr>
          </a:lstStyle>
          <a:p>
            <a:pPr>
              <a:defRPr/>
            </a:pPr>
            <a:endParaRPr lang="en-US"/>
          </a:p>
        </p:txBody>
      </p:sp>
      <p:sp>
        <p:nvSpPr>
          <p:cNvPr id="11" name="Slide Number Placeholder 8"/>
          <p:cNvSpPr>
            <a:spLocks noGrp="1"/>
          </p:cNvSpPr>
          <p:nvPr>
            <p:ph type="sldNum" sz="quarter" idx="12"/>
          </p:nvPr>
        </p:nvSpPr>
        <p:spPr/>
        <p:txBody>
          <a:bodyPr/>
          <a:lstStyle>
            <a:lvl1pPr>
              <a:defRPr/>
            </a:lvl1pPr>
          </a:lstStyle>
          <a:p>
            <a:pPr>
              <a:defRPr/>
            </a:pPr>
            <a:fld id="{79B5D9ED-4AEA-4DF1-B8D4-AB430FB6166A}" type="slidenum">
              <a:rPr lang="en-US"/>
              <a:pPr>
                <a:defRPr/>
              </a:pPr>
              <a:t>‹#›</a:t>
            </a:fld>
            <a:endParaRPr lang="en-US"/>
          </a:p>
        </p:txBody>
      </p:sp>
    </p:spTree>
    <p:extLst>
      <p:ext uri="{BB962C8B-B14F-4D97-AF65-F5344CB8AC3E}">
        <p14:creationId xmlns:p14="http://schemas.microsoft.com/office/powerpoint/2010/main" val="38119995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3"/>
          <p:cNvSpPr>
            <a:spLocks noGrp="1"/>
          </p:cNvSpPr>
          <p:nvPr>
            <p:ph type="dt" sz="half" idx="10"/>
          </p:nvPr>
        </p:nvSpPr>
        <p:spPr/>
        <p:txBody>
          <a:bodyPr/>
          <a:lstStyle>
            <a:lvl1pPr>
              <a:defRPr/>
            </a:lvl1pPr>
          </a:lstStyle>
          <a:p>
            <a:pPr>
              <a:defRPr/>
            </a:pPr>
            <a:fld id="{AC10BF4F-E6BA-423D-A3CB-F4B4705AAEF4}" type="datetimeFigureOut">
              <a:rPr lang="en-US"/>
              <a:pPr>
                <a:defRPr/>
              </a:pPr>
              <a:t>3/1/2012</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8E4AA281-2ADE-4E0A-9327-FF11E3AF16DD}" type="slidenum">
              <a:rPr lang="en-US"/>
              <a:pPr>
                <a:defRPr/>
              </a:pPr>
              <a:t>‹#›</a:t>
            </a:fld>
            <a:endParaRPr lang="en-US"/>
          </a:p>
        </p:txBody>
      </p:sp>
    </p:spTree>
    <p:extLst>
      <p:ext uri="{BB962C8B-B14F-4D97-AF65-F5344CB8AC3E}">
        <p14:creationId xmlns:p14="http://schemas.microsoft.com/office/powerpoint/2010/main" val="34076779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94C4BCF1-F90A-4E9A-B421-0F8B45FBB049}" type="datetimeFigureOut">
              <a:rPr lang="en-US"/>
              <a:pPr>
                <a:defRPr/>
              </a:pPr>
              <a:t>3/1/2012</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ACCE5F11-F297-4675-823E-CE9EC83B302C}" type="slidenum">
              <a:rPr lang="en-US"/>
              <a:pPr>
                <a:defRPr/>
              </a:pPr>
              <a:t>‹#›</a:t>
            </a:fld>
            <a:endParaRPr lang="en-US"/>
          </a:p>
        </p:txBody>
      </p:sp>
    </p:spTree>
    <p:extLst>
      <p:ext uri="{BB962C8B-B14F-4D97-AF65-F5344CB8AC3E}">
        <p14:creationId xmlns:p14="http://schemas.microsoft.com/office/powerpoint/2010/main" val="20606122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cxnSp>
        <p:nvCxnSpPr>
          <p:cNvPr id="5" name="Straight Connector 4"/>
          <p:cNvCxnSpPr/>
          <p:nvPr/>
        </p:nvCxnSpPr>
        <p:spPr>
          <a:xfrm rot="5400000">
            <a:off x="1677194" y="2515394"/>
            <a:ext cx="3810000" cy="1588"/>
          </a:xfrm>
          <a:prstGeom prst="line">
            <a:avLst/>
          </a:prstGeom>
          <a:ln>
            <a:solidFill>
              <a:schemeClr val="tx2">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762000" y="4572000"/>
            <a:ext cx="6784848" cy="1600200"/>
          </a:xfrm>
        </p:spPr>
        <p:txBody>
          <a:bodyPr>
            <a:normAutofit/>
          </a:bodyPr>
          <a:lstStyle>
            <a:lvl1pPr algn="l">
              <a:defRPr sz="5400" b="0"/>
            </a:lvl1pPr>
          </a:lstStyle>
          <a:p>
            <a:r>
              <a:rPr lang="en-US" smtClean="0"/>
              <a:t>Click to edit Master title style</a:t>
            </a:r>
            <a:endParaRPr lang="en-US"/>
          </a:p>
        </p:txBody>
      </p:sp>
      <p:sp>
        <p:nvSpPr>
          <p:cNvPr id="3" name="Content Placeholder 2"/>
          <p:cNvSpPr>
            <a:spLocks noGrp="1"/>
          </p:cNvSpPr>
          <p:nvPr>
            <p:ph idx="1"/>
          </p:nvPr>
        </p:nvSpPr>
        <p:spPr>
          <a:xfrm>
            <a:off x="3710866" y="457200"/>
            <a:ext cx="4594934" cy="4114799"/>
          </a:xfrm>
        </p:spPr>
        <p:txBody>
          <a:bodyP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762001" y="457200"/>
            <a:ext cx="2673657" cy="4114800"/>
          </a:xfrm>
        </p:spPr>
        <p:txBody>
          <a:bodyPr>
            <a:normAutofit/>
          </a:bodyPr>
          <a:lstStyle>
            <a:lvl1pPr marL="0" indent="0">
              <a:buNone/>
              <a:defRPr sz="21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Date Placeholder 4"/>
          <p:cNvSpPr>
            <a:spLocks noGrp="1"/>
          </p:cNvSpPr>
          <p:nvPr>
            <p:ph type="dt" sz="half" idx="10"/>
          </p:nvPr>
        </p:nvSpPr>
        <p:spPr/>
        <p:txBody>
          <a:bodyPr/>
          <a:lstStyle>
            <a:lvl1pPr>
              <a:defRPr/>
            </a:lvl1pPr>
          </a:lstStyle>
          <a:p>
            <a:pPr>
              <a:defRPr/>
            </a:pPr>
            <a:fld id="{14E931CF-FBEF-4E80-AAA2-AA81E62C5A74}" type="datetimeFigureOut">
              <a:rPr lang="en-US"/>
              <a:pPr>
                <a:defRPr/>
              </a:pPr>
              <a:t>3/1/2012</a:t>
            </a:fld>
            <a:endParaRPr lang="en-US"/>
          </a:p>
        </p:txBody>
      </p:sp>
      <p:sp>
        <p:nvSpPr>
          <p:cNvPr id="7" name="Footer Placeholder 5"/>
          <p:cNvSpPr>
            <a:spLocks noGrp="1"/>
          </p:cNvSpPr>
          <p:nvPr>
            <p:ph type="ftr" sz="quarter" idx="11"/>
          </p:nvPr>
        </p:nvSpPr>
        <p:spPr/>
        <p:txBody>
          <a:bodyPr/>
          <a:lstStyle>
            <a:lvl1pPr>
              <a:defRPr/>
            </a:lvl1pPr>
          </a:lstStyle>
          <a:p>
            <a:pPr>
              <a:defRPr/>
            </a:pPr>
            <a:endParaRPr lang="en-US"/>
          </a:p>
        </p:txBody>
      </p:sp>
      <p:sp>
        <p:nvSpPr>
          <p:cNvPr id="8" name="Slide Number Placeholder 6"/>
          <p:cNvSpPr>
            <a:spLocks noGrp="1"/>
          </p:cNvSpPr>
          <p:nvPr>
            <p:ph type="sldNum" sz="quarter" idx="12"/>
          </p:nvPr>
        </p:nvSpPr>
        <p:spPr/>
        <p:txBody>
          <a:bodyPr/>
          <a:lstStyle>
            <a:lvl1pPr>
              <a:defRPr/>
            </a:lvl1pPr>
          </a:lstStyle>
          <a:p>
            <a:pPr>
              <a:defRPr/>
            </a:pPr>
            <a:fld id="{A6FE7DF7-724F-4A76-8EB2-7B600A1DE27B}" type="slidenum">
              <a:rPr lang="en-US"/>
              <a:pPr>
                <a:defRPr/>
              </a:pPr>
              <a:t>‹#›</a:t>
            </a:fld>
            <a:endParaRPr lang="en-US"/>
          </a:p>
        </p:txBody>
      </p:sp>
    </p:spTree>
    <p:extLst>
      <p:ext uri="{BB962C8B-B14F-4D97-AF65-F5344CB8AC3E}">
        <p14:creationId xmlns:p14="http://schemas.microsoft.com/office/powerpoint/2010/main" val="394785262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58952" y="4572000"/>
            <a:ext cx="6784848" cy="1600200"/>
          </a:xfrm>
        </p:spPr>
        <p:txBody>
          <a:bodyPr>
            <a:normAutofit/>
          </a:bodyPr>
          <a:lstStyle>
            <a:lvl1pPr algn="l">
              <a:defRPr sz="5400" b="0"/>
            </a:lvl1pPr>
          </a:lstStyle>
          <a:p>
            <a:r>
              <a:rPr lang="en-US" smtClean="0"/>
              <a:t>Click to edit Master title style</a:t>
            </a:r>
            <a:endParaRPr lang="en-US" dirty="0"/>
          </a:p>
        </p:txBody>
      </p:sp>
      <p:sp>
        <p:nvSpPr>
          <p:cNvPr id="3" name="Picture Placeholder 2"/>
          <p:cNvSpPr>
            <a:spLocks noGrp="1"/>
          </p:cNvSpPr>
          <p:nvPr>
            <p:ph type="pic" idx="1"/>
          </p:nvPr>
        </p:nvSpPr>
        <p:spPr>
          <a:xfrm>
            <a:off x="777240" y="457200"/>
            <a:ext cx="7543800" cy="2895600"/>
          </a:xfrm>
          <a:ln w="6350">
            <a:solidFill>
              <a:schemeClr val="tx2"/>
            </a:solidFill>
          </a:ln>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a:p>
        </p:txBody>
      </p:sp>
      <p:sp>
        <p:nvSpPr>
          <p:cNvPr id="4" name="Text Placeholder 3"/>
          <p:cNvSpPr>
            <a:spLocks noGrp="1"/>
          </p:cNvSpPr>
          <p:nvPr>
            <p:ph type="body" sz="half" idx="2"/>
          </p:nvPr>
        </p:nvSpPr>
        <p:spPr>
          <a:xfrm>
            <a:off x="850392" y="3505200"/>
            <a:ext cx="7391400" cy="804862"/>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809A2479-3946-442C-B629-5B5967E7AFA4}" type="datetimeFigureOut">
              <a:rPr lang="en-US"/>
              <a:pPr>
                <a:defRPr/>
              </a:pPr>
              <a:t>3/1/2012</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E946430C-0C09-4B6A-9B63-498963177FA7}" type="slidenum">
              <a:rPr lang="en-US"/>
              <a:pPr>
                <a:defRPr/>
              </a:pPr>
              <a:t>‹#›</a:t>
            </a:fld>
            <a:endParaRPr lang="en-US"/>
          </a:p>
        </p:txBody>
      </p:sp>
    </p:spTree>
    <p:extLst>
      <p:ext uri="{BB962C8B-B14F-4D97-AF65-F5344CB8AC3E}">
        <p14:creationId xmlns:p14="http://schemas.microsoft.com/office/powerpoint/2010/main" val="11547162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762000" y="4572000"/>
            <a:ext cx="6781800" cy="160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762000" y="685800"/>
            <a:ext cx="7543800" cy="3886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6248400" y="6208713"/>
            <a:ext cx="2133600" cy="365125"/>
          </a:xfrm>
          <a:prstGeom prst="rect">
            <a:avLst/>
          </a:prstGeom>
        </p:spPr>
        <p:txBody>
          <a:bodyPr vert="horz" lIns="91440" tIns="45720" rIns="91440" bIns="45720" rtlCol="0" anchor="ctr"/>
          <a:lstStyle>
            <a:lvl1pPr algn="r" fontAlgn="auto">
              <a:spcBef>
                <a:spcPts val="0"/>
              </a:spcBef>
              <a:spcAft>
                <a:spcPts val="0"/>
              </a:spcAft>
              <a:defRPr sz="1200" b="1" smtClean="0">
                <a:solidFill>
                  <a:schemeClr val="tx2">
                    <a:lumMod val="90000"/>
                    <a:lumOff val="10000"/>
                  </a:schemeClr>
                </a:solidFill>
                <a:latin typeface="+mn-lt"/>
                <a:cs typeface="+mn-cs"/>
              </a:defRPr>
            </a:lvl1pPr>
          </a:lstStyle>
          <a:p>
            <a:pPr>
              <a:defRPr/>
            </a:pPr>
            <a:fld id="{7E939553-8A44-4F54-86E7-A212A787CE31}" type="datetimeFigureOut">
              <a:rPr lang="en-US"/>
              <a:pPr>
                <a:defRPr/>
              </a:pPr>
              <a:t>3/1/2012</a:t>
            </a:fld>
            <a:endParaRPr lang="en-US"/>
          </a:p>
        </p:txBody>
      </p:sp>
      <p:sp>
        <p:nvSpPr>
          <p:cNvPr id="5" name="Footer Placeholder 4"/>
          <p:cNvSpPr>
            <a:spLocks noGrp="1"/>
          </p:cNvSpPr>
          <p:nvPr>
            <p:ph type="ftr" sz="quarter" idx="3"/>
          </p:nvPr>
        </p:nvSpPr>
        <p:spPr>
          <a:xfrm>
            <a:off x="762000" y="6208713"/>
            <a:ext cx="4873625" cy="365125"/>
          </a:xfrm>
          <a:prstGeom prst="rect">
            <a:avLst/>
          </a:prstGeom>
        </p:spPr>
        <p:txBody>
          <a:bodyPr vert="horz" lIns="91440" tIns="45720" rIns="91440" bIns="45720" rtlCol="0" anchor="ctr"/>
          <a:lstStyle>
            <a:lvl1pPr algn="l" fontAlgn="auto">
              <a:spcBef>
                <a:spcPts val="0"/>
              </a:spcBef>
              <a:spcAft>
                <a:spcPts val="0"/>
              </a:spcAft>
              <a:defRPr sz="1200" b="1">
                <a:solidFill>
                  <a:schemeClr val="tx2">
                    <a:lumMod val="90000"/>
                    <a:lumOff val="10000"/>
                  </a:schemeClr>
                </a:solidFill>
                <a:latin typeface="+mn-lt"/>
                <a:cs typeface="+mn-cs"/>
              </a:defRPr>
            </a:lvl1pPr>
          </a:lstStyle>
          <a:p>
            <a:pPr>
              <a:defRPr/>
            </a:pPr>
            <a:endParaRPr lang="en-US"/>
          </a:p>
        </p:txBody>
      </p:sp>
      <p:sp>
        <p:nvSpPr>
          <p:cNvPr id="6" name="Slide Number Placeholder 5"/>
          <p:cNvSpPr>
            <a:spLocks noGrp="1"/>
          </p:cNvSpPr>
          <p:nvPr>
            <p:ph type="sldNum" sz="quarter" idx="4"/>
          </p:nvPr>
        </p:nvSpPr>
        <p:spPr>
          <a:xfrm>
            <a:off x="7620000" y="5688013"/>
            <a:ext cx="762000" cy="365125"/>
          </a:xfrm>
          <a:prstGeom prst="rect">
            <a:avLst/>
          </a:prstGeom>
        </p:spPr>
        <p:txBody>
          <a:bodyPr vert="horz" lIns="91440" tIns="45720" rIns="91440" bIns="45720" rtlCol="0" anchor="ctr"/>
          <a:lstStyle>
            <a:lvl1pPr algn="r" fontAlgn="auto">
              <a:spcBef>
                <a:spcPts val="0"/>
              </a:spcBef>
              <a:spcAft>
                <a:spcPts val="0"/>
              </a:spcAft>
              <a:defRPr sz="2400" smtClean="0">
                <a:solidFill>
                  <a:schemeClr val="tx1">
                    <a:lumMod val="85000"/>
                    <a:lumOff val="15000"/>
                  </a:schemeClr>
                </a:solidFill>
                <a:latin typeface="+mj-lt"/>
                <a:cs typeface="+mn-cs"/>
              </a:defRPr>
            </a:lvl1pPr>
          </a:lstStyle>
          <a:p>
            <a:pPr>
              <a:defRPr/>
            </a:pPr>
            <a:fld id="{6B228929-9A1B-4448-8AF9-E84FFB2A5288}" type="slidenum">
              <a:rPr lang="en-US"/>
              <a:pPr>
                <a:defRPr/>
              </a:pPr>
              <a:t>‹#›</a:t>
            </a:fld>
            <a:endParaRPr lang="en-US"/>
          </a:p>
        </p:txBody>
      </p:sp>
      <p:sp>
        <p:nvSpPr>
          <p:cNvPr id="8" name="Rectangle 7"/>
          <p:cNvSpPr/>
          <p:nvPr/>
        </p:nvSpPr>
        <p:spPr>
          <a:xfrm>
            <a:off x="777875" y="0"/>
            <a:ext cx="7543800" cy="381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 name="Rectangle 8"/>
          <p:cNvSpPr/>
          <p:nvPr/>
        </p:nvSpPr>
        <p:spPr>
          <a:xfrm>
            <a:off x="777875" y="6172200"/>
            <a:ext cx="7543800" cy="2698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Tree>
  </p:cSld>
  <p:clrMap bg1="lt1" tx1="dk1" bg2="lt2" tx2="dk2" accent1="accent1" accent2="accent2" accent3="accent3" accent4="accent4" accent5="accent5" accent6="accent6" hlink="hlink" folHlink="folHlink"/>
  <p:sldLayoutIdLst>
    <p:sldLayoutId id="2147483683" r:id="rId1"/>
    <p:sldLayoutId id="2147483676" r:id="rId2"/>
    <p:sldLayoutId id="2147483684" r:id="rId3"/>
    <p:sldLayoutId id="2147483677" r:id="rId4"/>
    <p:sldLayoutId id="2147483685" r:id="rId5"/>
    <p:sldLayoutId id="2147483678" r:id="rId6"/>
    <p:sldLayoutId id="2147483679" r:id="rId7"/>
    <p:sldLayoutId id="2147483686" r:id="rId8"/>
    <p:sldLayoutId id="2147483680" r:id="rId9"/>
    <p:sldLayoutId id="2147483681" r:id="rId10"/>
    <p:sldLayoutId id="2147483682" r:id="rId11"/>
  </p:sldLayoutIdLst>
  <p:txStyles>
    <p:titleStyle>
      <a:lvl1pPr algn="l" rtl="0" fontAlgn="base">
        <a:spcBef>
          <a:spcPct val="0"/>
        </a:spcBef>
        <a:spcAft>
          <a:spcPct val="0"/>
        </a:spcAft>
        <a:defRPr sz="5400" kern="1200">
          <a:solidFill>
            <a:srgbClr val="262626"/>
          </a:solidFill>
          <a:latin typeface="+mj-lt"/>
          <a:ea typeface="+mj-ea"/>
          <a:cs typeface="+mj-cs"/>
        </a:defRPr>
      </a:lvl1pPr>
      <a:lvl2pPr algn="l" rtl="0" fontAlgn="base">
        <a:spcBef>
          <a:spcPct val="0"/>
        </a:spcBef>
        <a:spcAft>
          <a:spcPct val="0"/>
        </a:spcAft>
        <a:defRPr sz="5400">
          <a:solidFill>
            <a:srgbClr val="262626"/>
          </a:solidFill>
          <a:latin typeface="Impact" pitchFamily="34" charset="0"/>
        </a:defRPr>
      </a:lvl2pPr>
      <a:lvl3pPr algn="l" rtl="0" fontAlgn="base">
        <a:spcBef>
          <a:spcPct val="0"/>
        </a:spcBef>
        <a:spcAft>
          <a:spcPct val="0"/>
        </a:spcAft>
        <a:defRPr sz="5400">
          <a:solidFill>
            <a:srgbClr val="262626"/>
          </a:solidFill>
          <a:latin typeface="Impact" pitchFamily="34" charset="0"/>
        </a:defRPr>
      </a:lvl3pPr>
      <a:lvl4pPr algn="l" rtl="0" fontAlgn="base">
        <a:spcBef>
          <a:spcPct val="0"/>
        </a:spcBef>
        <a:spcAft>
          <a:spcPct val="0"/>
        </a:spcAft>
        <a:defRPr sz="5400">
          <a:solidFill>
            <a:srgbClr val="262626"/>
          </a:solidFill>
          <a:latin typeface="Impact" pitchFamily="34" charset="0"/>
        </a:defRPr>
      </a:lvl4pPr>
      <a:lvl5pPr algn="l" rtl="0" fontAlgn="base">
        <a:spcBef>
          <a:spcPct val="0"/>
        </a:spcBef>
        <a:spcAft>
          <a:spcPct val="0"/>
        </a:spcAft>
        <a:defRPr sz="5400">
          <a:solidFill>
            <a:srgbClr val="262626"/>
          </a:solidFill>
          <a:latin typeface="Impact" pitchFamily="34" charset="0"/>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3050" indent="-273050" algn="l" rtl="0" fontAlgn="base">
        <a:spcBef>
          <a:spcPct val="20000"/>
        </a:spcBef>
        <a:spcAft>
          <a:spcPct val="0"/>
        </a:spcAft>
        <a:buClr>
          <a:schemeClr val="accent1"/>
        </a:buClr>
        <a:buFont typeface="Arial" charset="0"/>
        <a:buChar char="•"/>
        <a:defRPr sz="2400" kern="1200">
          <a:solidFill>
            <a:schemeClr val="tx2"/>
          </a:solidFill>
          <a:latin typeface="+mn-lt"/>
          <a:ea typeface="+mn-ea"/>
          <a:cs typeface="+mn-cs"/>
        </a:defRPr>
      </a:lvl1pPr>
      <a:lvl2pPr marL="593725" indent="-273050" algn="l" rtl="0" fontAlgn="base">
        <a:spcBef>
          <a:spcPct val="20000"/>
        </a:spcBef>
        <a:spcAft>
          <a:spcPct val="0"/>
        </a:spcAft>
        <a:buClr>
          <a:schemeClr val="accent1"/>
        </a:buClr>
        <a:buFont typeface="Arial" charset="0"/>
        <a:buChar char="•"/>
        <a:defRPr sz="2200" kern="1200">
          <a:solidFill>
            <a:schemeClr val="tx2"/>
          </a:solidFill>
          <a:latin typeface="+mn-lt"/>
          <a:ea typeface="+mn-ea"/>
          <a:cs typeface="+mn-cs"/>
        </a:defRPr>
      </a:lvl2pPr>
      <a:lvl3pPr marL="868363" indent="-228600" algn="l" rtl="0" fontAlgn="base">
        <a:spcBef>
          <a:spcPct val="20000"/>
        </a:spcBef>
        <a:spcAft>
          <a:spcPct val="0"/>
        </a:spcAft>
        <a:buClr>
          <a:schemeClr val="accent1"/>
        </a:buClr>
        <a:buFont typeface="Arial" charset="0"/>
        <a:buChar char="•"/>
        <a:defRPr sz="2000" kern="1200">
          <a:solidFill>
            <a:schemeClr val="tx2"/>
          </a:solidFill>
          <a:latin typeface="+mn-lt"/>
          <a:ea typeface="+mn-ea"/>
          <a:cs typeface="+mn-cs"/>
        </a:defRPr>
      </a:lvl3pPr>
      <a:lvl4pPr marL="1143000" indent="-228600" algn="l" rtl="0" fontAlgn="base">
        <a:spcBef>
          <a:spcPct val="20000"/>
        </a:spcBef>
        <a:spcAft>
          <a:spcPct val="0"/>
        </a:spcAft>
        <a:buClr>
          <a:schemeClr val="accent1"/>
        </a:buClr>
        <a:buFont typeface="Arial" charset="0"/>
        <a:buChar char="•"/>
        <a:defRPr kern="1200">
          <a:solidFill>
            <a:schemeClr val="tx2"/>
          </a:solidFill>
          <a:latin typeface="+mn-lt"/>
          <a:ea typeface="+mn-ea"/>
          <a:cs typeface="+mn-cs"/>
        </a:defRPr>
      </a:lvl4pPr>
      <a:lvl5pPr marL="1371600" indent="-228600" algn="l" rtl="0" fontAlgn="base">
        <a:spcBef>
          <a:spcPct val="20000"/>
        </a:spcBef>
        <a:spcAft>
          <a:spcPct val="0"/>
        </a:spcAft>
        <a:buClr>
          <a:schemeClr val="accent1"/>
        </a:buClr>
        <a:buFont typeface="Arial" charset="0"/>
        <a:buChar char="•"/>
        <a:defRPr kern="1200">
          <a:solidFill>
            <a:schemeClr val="tx2"/>
          </a:solidFill>
          <a:latin typeface="+mn-lt"/>
          <a:ea typeface="+mn-ea"/>
          <a:cs typeface="+mn-cs"/>
        </a:defRPr>
      </a:lvl5pPr>
      <a:lvl6pPr marL="164592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6pPr>
      <a:lvl7pPr marL="1901952"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7pPr>
      <a:lvl8pPr marL="219456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8pPr>
      <a:lvl9pPr marL="246888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hyperlink" Target="http://www.pitt.edu/~dash/perrault02.html" TargetMode="Externa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ctrTitle"/>
          </p:nvPr>
        </p:nvSpPr>
        <p:spPr>
          <a:xfrm>
            <a:off x="762000" y="3048000"/>
            <a:ext cx="7543800" cy="2743200"/>
          </a:xfrm>
        </p:spPr>
        <p:txBody>
          <a:bodyPr/>
          <a:lstStyle/>
          <a:p>
            <a:r>
              <a:rPr lang="en-US" smtClean="0"/>
              <a:t>Little Red </a:t>
            </a:r>
            <a:br>
              <a:rPr lang="en-US" smtClean="0"/>
            </a:br>
            <a:r>
              <a:rPr lang="en-US" smtClean="0"/>
              <a:t>Riding Hood</a:t>
            </a:r>
          </a:p>
        </p:txBody>
      </p:sp>
      <p:sp>
        <p:nvSpPr>
          <p:cNvPr id="6147" name="Subtitle 2"/>
          <p:cNvSpPr>
            <a:spLocks noGrp="1"/>
          </p:cNvSpPr>
          <p:nvPr>
            <p:ph type="subTitle" idx="1"/>
          </p:nvPr>
        </p:nvSpPr>
        <p:spPr>
          <a:xfrm>
            <a:off x="685800" y="5638800"/>
            <a:ext cx="6858000" cy="990600"/>
          </a:xfrm>
        </p:spPr>
        <p:txBody>
          <a:bodyPr>
            <a:normAutofit lnSpcReduction="10000"/>
          </a:bodyPr>
          <a:lstStyle/>
          <a:p>
            <a:r>
              <a:rPr lang="en-US" dirty="0" smtClean="0"/>
              <a:t>Charles Perrault (trans. </a:t>
            </a:r>
            <a:r>
              <a:rPr lang="en-US" dirty="0"/>
              <a:t>b</a:t>
            </a:r>
            <a:r>
              <a:rPr lang="en-US" dirty="0" smtClean="0"/>
              <a:t>y Andrew Lang)</a:t>
            </a:r>
          </a:p>
          <a:p>
            <a:r>
              <a:rPr lang="en-US" dirty="0" smtClean="0"/>
              <a:t>ENG 201 Prof. Sally Everson</a:t>
            </a:r>
            <a:endParaRPr lang="en-US" dirty="0" smtClean="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extBox 1"/>
          <p:cNvSpPr txBox="1">
            <a:spLocks noChangeArrowheads="1"/>
          </p:cNvSpPr>
          <p:nvPr/>
        </p:nvSpPr>
        <p:spPr bwMode="auto">
          <a:xfrm>
            <a:off x="762000" y="914400"/>
            <a:ext cx="7467600" cy="35394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fontAlgn="base">
              <a:spcBef>
                <a:spcPct val="0"/>
              </a:spcBef>
              <a:spcAft>
                <a:spcPct val="0"/>
              </a:spcAft>
              <a:defRPr>
                <a:solidFill>
                  <a:schemeClr val="tx1"/>
                </a:solidFill>
                <a:latin typeface="Times New Roman" pitchFamily="18" charset="0"/>
              </a:defRPr>
            </a:lvl6pPr>
            <a:lvl7pPr marL="2971800" indent="-228600" fontAlgn="base">
              <a:spcBef>
                <a:spcPct val="0"/>
              </a:spcBef>
              <a:spcAft>
                <a:spcPct val="0"/>
              </a:spcAft>
              <a:defRPr>
                <a:solidFill>
                  <a:schemeClr val="tx1"/>
                </a:solidFill>
                <a:latin typeface="Times New Roman" pitchFamily="18" charset="0"/>
              </a:defRPr>
            </a:lvl7pPr>
            <a:lvl8pPr marL="3429000" indent="-228600" fontAlgn="base">
              <a:spcBef>
                <a:spcPct val="0"/>
              </a:spcBef>
              <a:spcAft>
                <a:spcPct val="0"/>
              </a:spcAft>
              <a:defRPr>
                <a:solidFill>
                  <a:schemeClr val="tx1"/>
                </a:solidFill>
                <a:latin typeface="Times New Roman" pitchFamily="18" charset="0"/>
              </a:defRPr>
            </a:lvl8pPr>
            <a:lvl9pPr marL="3886200" indent="-228600" fontAlgn="base">
              <a:spcBef>
                <a:spcPct val="0"/>
              </a:spcBef>
              <a:spcAft>
                <a:spcPct val="0"/>
              </a:spcAft>
              <a:defRPr>
                <a:solidFill>
                  <a:schemeClr val="tx1"/>
                </a:solidFill>
                <a:latin typeface="Times New Roman" pitchFamily="18" charset="0"/>
              </a:defRPr>
            </a:lvl9pPr>
          </a:lstStyle>
          <a:p>
            <a:r>
              <a:rPr lang="en-US" sz="2800" dirty="0">
                <a:latin typeface="Baskerville Old Face" pitchFamily="18" charset="0"/>
              </a:rPr>
              <a:t>Little Red Riding Hood drew out the peg and the door flew open. </a:t>
            </a:r>
            <a:br>
              <a:rPr lang="en-US" sz="2800" dirty="0">
                <a:latin typeface="Baskerville Old Face" pitchFamily="18" charset="0"/>
              </a:rPr>
            </a:br>
            <a:endParaRPr lang="en-US" sz="2800" dirty="0" smtClean="0">
              <a:latin typeface="Baskerville Old Face" pitchFamily="18" charset="0"/>
            </a:endParaRPr>
          </a:p>
          <a:p>
            <a:r>
              <a:rPr lang="en-US" sz="2800" dirty="0" smtClean="0">
                <a:latin typeface="Baskerville Old Face" pitchFamily="18" charset="0"/>
              </a:rPr>
              <a:t>When </a:t>
            </a:r>
            <a:r>
              <a:rPr lang="en-US" sz="2800" dirty="0">
                <a:latin typeface="Baskerville Old Face" pitchFamily="18" charset="0"/>
              </a:rPr>
              <a:t>he saw her enter, the Wolf hid himself in the bed beneath the counterpane. </a:t>
            </a:r>
            <a:br>
              <a:rPr lang="en-US" sz="2800" dirty="0">
                <a:latin typeface="Baskerville Old Face" pitchFamily="18" charset="0"/>
              </a:rPr>
            </a:br>
            <a:r>
              <a:rPr lang="en-US" sz="2800" dirty="0">
                <a:latin typeface="Baskerville Old Face" pitchFamily="18" charset="0"/>
              </a:rPr>
              <a:t>“Put the cake and the little pot of butter on the bin,” he said, “and come up on the bed with me.” </a:t>
            </a:r>
            <a:br>
              <a:rPr lang="en-US" sz="2800" dirty="0">
                <a:latin typeface="Baskerville Old Face" pitchFamily="18" charset="0"/>
              </a:rPr>
            </a:br>
            <a:endParaRPr lang="en-US" sz="2800" dirty="0" smtClean="0">
              <a:latin typeface="Baskerville Old Face" pitchFamily="18"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extBox 1"/>
          <p:cNvSpPr txBox="1">
            <a:spLocks noChangeArrowheads="1"/>
          </p:cNvSpPr>
          <p:nvPr/>
        </p:nvSpPr>
        <p:spPr bwMode="auto">
          <a:xfrm>
            <a:off x="762000" y="914400"/>
            <a:ext cx="7467600" cy="31085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fontAlgn="base">
              <a:spcBef>
                <a:spcPct val="0"/>
              </a:spcBef>
              <a:spcAft>
                <a:spcPct val="0"/>
              </a:spcAft>
              <a:defRPr>
                <a:solidFill>
                  <a:schemeClr val="tx1"/>
                </a:solidFill>
                <a:latin typeface="Times New Roman" pitchFamily="18" charset="0"/>
              </a:defRPr>
            </a:lvl6pPr>
            <a:lvl7pPr marL="2971800" indent="-228600" fontAlgn="base">
              <a:spcBef>
                <a:spcPct val="0"/>
              </a:spcBef>
              <a:spcAft>
                <a:spcPct val="0"/>
              </a:spcAft>
              <a:defRPr>
                <a:solidFill>
                  <a:schemeClr val="tx1"/>
                </a:solidFill>
                <a:latin typeface="Times New Roman" pitchFamily="18" charset="0"/>
              </a:defRPr>
            </a:lvl7pPr>
            <a:lvl8pPr marL="3429000" indent="-228600" fontAlgn="base">
              <a:spcBef>
                <a:spcPct val="0"/>
              </a:spcBef>
              <a:spcAft>
                <a:spcPct val="0"/>
              </a:spcAft>
              <a:defRPr>
                <a:solidFill>
                  <a:schemeClr val="tx1"/>
                </a:solidFill>
                <a:latin typeface="Times New Roman" pitchFamily="18" charset="0"/>
              </a:defRPr>
            </a:lvl8pPr>
            <a:lvl9pPr marL="3886200" indent="-228600" fontAlgn="base">
              <a:spcBef>
                <a:spcPct val="0"/>
              </a:spcBef>
              <a:spcAft>
                <a:spcPct val="0"/>
              </a:spcAft>
              <a:defRPr>
                <a:solidFill>
                  <a:schemeClr val="tx1"/>
                </a:solidFill>
                <a:latin typeface="Times New Roman" pitchFamily="18" charset="0"/>
              </a:defRPr>
            </a:lvl9pPr>
          </a:lstStyle>
          <a:p>
            <a:r>
              <a:rPr lang="en-US" sz="2800" dirty="0" smtClean="0">
                <a:latin typeface="Baskerville Old Face" pitchFamily="18" charset="0"/>
              </a:rPr>
              <a:t>Little </a:t>
            </a:r>
            <a:r>
              <a:rPr lang="en-US" sz="2800" dirty="0">
                <a:latin typeface="Baskerville Old Face" pitchFamily="18" charset="0"/>
              </a:rPr>
              <a:t>Red Riding Hood took off her clothes, but when she climbed up on the bed she was astonished to see how her grandmother looked in her nightgown. </a:t>
            </a:r>
            <a:br>
              <a:rPr lang="en-US" sz="2800" dirty="0">
                <a:latin typeface="Baskerville Old Face" pitchFamily="18" charset="0"/>
              </a:rPr>
            </a:br>
            <a:endParaRPr lang="en-US" sz="2800" dirty="0" smtClean="0">
              <a:latin typeface="Baskerville Old Face" pitchFamily="18" charset="0"/>
            </a:endParaRPr>
          </a:p>
          <a:p>
            <a:r>
              <a:rPr lang="en-US" sz="2800" dirty="0" smtClean="0">
                <a:latin typeface="Baskerville Old Face" pitchFamily="18" charset="0"/>
              </a:rPr>
              <a:t>“</a:t>
            </a:r>
            <a:r>
              <a:rPr lang="en-US" sz="2800" dirty="0">
                <a:latin typeface="Baskerville Old Face" pitchFamily="18" charset="0"/>
              </a:rPr>
              <a:t>Grandmother dear!” she exclaimed, “what big arms you have!” </a:t>
            </a:r>
          </a:p>
        </p:txBody>
      </p:sp>
    </p:spTree>
    <p:extLst>
      <p:ext uri="{BB962C8B-B14F-4D97-AF65-F5344CB8AC3E}">
        <p14:creationId xmlns:p14="http://schemas.microsoft.com/office/powerpoint/2010/main" val="300272078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extBox 1"/>
          <p:cNvSpPr txBox="1">
            <a:spLocks noChangeArrowheads="1"/>
          </p:cNvSpPr>
          <p:nvPr/>
        </p:nvSpPr>
        <p:spPr bwMode="auto">
          <a:xfrm>
            <a:off x="609600" y="533400"/>
            <a:ext cx="7696200" cy="56938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fontAlgn="base">
              <a:spcBef>
                <a:spcPct val="0"/>
              </a:spcBef>
              <a:spcAft>
                <a:spcPct val="0"/>
              </a:spcAft>
              <a:defRPr>
                <a:solidFill>
                  <a:schemeClr val="tx1"/>
                </a:solidFill>
                <a:latin typeface="Times New Roman" pitchFamily="18" charset="0"/>
              </a:defRPr>
            </a:lvl6pPr>
            <a:lvl7pPr marL="2971800" indent="-228600" fontAlgn="base">
              <a:spcBef>
                <a:spcPct val="0"/>
              </a:spcBef>
              <a:spcAft>
                <a:spcPct val="0"/>
              </a:spcAft>
              <a:defRPr>
                <a:solidFill>
                  <a:schemeClr val="tx1"/>
                </a:solidFill>
                <a:latin typeface="Times New Roman" pitchFamily="18" charset="0"/>
              </a:defRPr>
            </a:lvl7pPr>
            <a:lvl8pPr marL="3429000" indent="-228600" fontAlgn="base">
              <a:spcBef>
                <a:spcPct val="0"/>
              </a:spcBef>
              <a:spcAft>
                <a:spcPct val="0"/>
              </a:spcAft>
              <a:defRPr>
                <a:solidFill>
                  <a:schemeClr val="tx1"/>
                </a:solidFill>
                <a:latin typeface="Times New Roman" pitchFamily="18" charset="0"/>
              </a:defRPr>
            </a:lvl8pPr>
            <a:lvl9pPr marL="3886200" indent="-228600" fontAlgn="base">
              <a:spcBef>
                <a:spcPct val="0"/>
              </a:spcBef>
              <a:spcAft>
                <a:spcPct val="0"/>
              </a:spcAft>
              <a:defRPr>
                <a:solidFill>
                  <a:schemeClr val="tx1"/>
                </a:solidFill>
                <a:latin typeface="Times New Roman" pitchFamily="18" charset="0"/>
              </a:defRPr>
            </a:lvl9pPr>
          </a:lstStyle>
          <a:p>
            <a:r>
              <a:rPr lang="en-US" sz="2800" dirty="0">
                <a:latin typeface="Baskerville Old Face" pitchFamily="18" charset="0"/>
              </a:rPr>
              <a:t>“The better to embrace you, my child!” </a:t>
            </a:r>
            <a:br>
              <a:rPr lang="en-US" sz="2800" dirty="0">
                <a:latin typeface="Baskerville Old Face" pitchFamily="18" charset="0"/>
              </a:rPr>
            </a:br>
            <a:r>
              <a:rPr lang="en-US" sz="2800" dirty="0">
                <a:latin typeface="Baskerville Old Face" pitchFamily="18" charset="0"/>
              </a:rPr>
              <a:t>“Grandmother dear, what big legs you have!” </a:t>
            </a:r>
            <a:br>
              <a:rPr lang="en-US" sz="2800" dirty="0">
                <a:latin typeface="Baskerville Old Face" pitchFamily="18" charset="0"/>
              </a:rPr>
            </a:br>
            <a:r>
              <a:rPr lang="en-US" sz="2800" dirty="0">
                <a:latin typeface="Baskerville Old Face" pitchFamily="18" charset="0"/>
              </a:rPr>
              <a:t>“The better to run with, my child!” </a:t>
            </a:r>
            <a:br>
              <a:rPr lang="en-US" sz="2800" dirty="0">
                <a:latin typeface="Baskerville Old Face" pitchFamily="18" charset="0"/>
              </a:rPr>
            </a:br>
            <a:r>
              <a:rPr lang="en-US" sz="2800" dirty="0">
                <a:latin typeface="Baskerville Old Face" pitchFamily="18" charset="0"/>
              </a:rPr>
              <a:t>“Grandmother dear, what big ears you have!” </a:t>
            </a:r>
            <a:br>
              <a:rPr lang="en-US" sz="2800" dirty="0">
                <a:latin typeface="Baskerville Old Face" pitchFamily="18" charset="0"/>
              </a:rPr>
            </a:br>
            <a:r>
              <a:rPr lang="en-US" sz="2800" dirty="0">
                <a:latin typeface="Baskerville Old Face" pitchFamily="18" charset="0"/>
              </a:rPr>
              <a:t>“The better to hear with, my child!” </a:t>
            </a:r>
            <a:br>
              <a:rPr lang="en-US" sz="2800" dirty="0">
                <a:latin typeface="Baskerville Old Face" pitchFamily="18" charset="0"/>
              </a:rPr>
            </a:br>
            <a:r>
              <a:rPr lang="en-US" sz="2800" dirty="0">
                <a:latin typeface="Baskerville Old Face" pitchFamily="18" charset="0"/>
              </a:rPr>
              <a:t>“Grandmother dear, what big eyes you have!” </a:t>
            </a:r>
            <a:br>
              <a:rPr lang="en-US" sz="2800" dirty="0">
                <a:latin typeface="Baskerville Old Face" pitchFamily="18" charset="0"/>
              </a:rPr>
            </a:br>
            <a:r>
              <a:rPr lang="en-US" sz="2800" dirty="0">
                <a:latin typeface="Baskerville Old Face" pitchFamily="18" charset="0"/>
              </a:rPr>
              <a:t>“The better to see with, my child!” </a:t>
            </a:r>
            <a:br>
              <a:rPr lang="en-US" sz="2800" dirty="0">
                <a:latin typeface="Baskerville Old Face" pitchFamily="18" charset="0"/>
              </a:rPr>
            </a:br>
            <a:r>
              <a:rPr lang="en-US" sz="2800" dirty="0">
                <a:latin typeface="Baskerville Old Face" pitchFamily="18" charset="0"/>
              </a:rPr>
              <a:t>“Grandmother dear, what big teeth you have!” </a:t>
            </a:r>
            <a:br>
              <a:rPr lang="en-US" sz="2800" dirty="0">
                <a:latin typeface="Baskerville Old Face" pitchFamily="18" charset="0"/>
              </a:rPr>
            </a:br>
            <a:r>
              <a:rPr lang="en-US" sz="2800" dirty="0">
                <a:latin typeface="Baskerville Old Face" pitchFamily="18" charset="0"/>
              </a:rPr>
              <a:t>“The better to eat you with!” </a:t>
            </a:r>
            <a:br>
              <a:rPr lang="en-US" sz="2800" dirty="0">
                <a:latin typeface="Baskerville Old Face" pitchFamily="18" charset="0"/>
              </a:rPr>
            </a:br>
            <a:endParaRPr lang="en-US" sz="2800" dirty="0" smtClean="0">
              <a:latin typeface="Baskerville Old Face" pitchFamily="18" charset="0"/>
            </a:endParaRPr>
          </a:p>
          <a:p>
            <a:r>
              <a:rPr lang="en-US" sz="2800" dirty="0" smtClean="0">
                <a:latin typeface="Baskerville Old Face" pitchFamily="18" charset="0"/>
              </a:rPr>
              <a:t>With </a:t>
            </a:r>
            <a:r>
              <a:rPr lang="en-US" sz="2800" dirty="0">
                <a:latin typeface="Baskerville Old Face" pitchFamily="18" charset="0"/>
              </a:rPr>
              <a:t>these words the wicked Wolf leaped upon Little Red Riding Hood and gobbled her up.</a:t>
            </a:r>
          </a:p>
          <a:p>
            <a:pPr algn="r"/>
            <a:r>
              <a:rPr lang="en-US" sz="2800" dirty="0">
                <a:latin typeface="Baskerville Old Face" pitchFamily="18" charset="0"/>
              </a:rPr>
              <a:t> THE END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extBox 1"/>
          <p:cNvSpPr txBox="1">
            <a:spLocks noChangeArrowheads="1"/>
          </p:cNvSpPr>
          <p:nvPr/>
        </p:nvSpPr>
        <p:spPr bwMode="auto">
          <a:xfrm>
            <a:off x="990600" y="762000"/>
            <a:ext cx="6477000" cy="5108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fontAlgn="base">
              <a:spcBef>
                <a:spcPct val="0"/>
              </a:spcBef>
              <a:spcAft>
                <a:spcPct val="0"/>
              </a:spcAft>
              <a:defRPr>
                <a:solidFill>
                  <a:schemeClr val="tx1"/>
                </a:solidFill>
                <a:latin typeface="Times New Roman" pitchFamily="18" charset="0"/>
              </a:defRPr>
            </a:lvl6pPr>
            <a:lvl7pPr marL="2971800" indent="-228600" fontAlgn="base">
              <a:spcBef>
                <a:spcPct val="0"/>
              </a:spcBef>
              <a:spcAft>
                <a:spcPct val="0"/>
              </a:spcAft>
              <a:defRPr>
                <a:solidFill>
                  <a:schemeClr val="tx1"/>
                </a:solidFill>
                <a:latin typeface="Times New Roman" pitchFamily="18" charset="0"/>
              </a:defRPr>
            </a:lvl7pPr>
            <a:lvl8pPr marL="3429000" indent="-228600" fontAlgn="base">
              <a:spcBef>
                <a:spcPct val="0"/>
              </a:spcBef>
              <a:spcAft>
                <a:spcPct val="0"/>
              </a:spcAft>
              <a:defRPr>
                <a:solidFill>
                  <a:schemeClr val="tx1"/>
                </a:solidFill>
                <a:latin typeface="Times New Roman" pitchFamily="18" charset="0"/>
              </a:defRPr>
            </a:lvl8pPr>
            <a:lvl9pPr marL="3886200" indent="-228600" fontAlgn="base">
              <a:spcBef>
                <a:spcPct val="0"/>
              </a:spcBef>
              <a:spcAft>
                <a:spcPct val="0"/>
              </a:spcAft>
              <a:defRPr>
                <a:solidFill>
                  <a:schemeClr val="tx1"/>
                </a:solidFill>
                <a:latin typeface="Times New Roman" pitchFamily="18" charset="0"/>
              </a:defRPr>
            </a:lvl9pPr>
          </a:lstStyle>
          <a:p>
            <a:pPr algn="ctr"/>
            <a:r>
              <a:rPr lang="en-US" sz="2800" b="1" i="1">
                <a:latin typeface="Baskerville Old Face" pitchFamily="18" charset="0"/>
              </a:rPr>
              <a:t>Moral</a:t>
            </a:r>
          </a:p>
          <a:p>
            <a:pPr algn="ctr"/>
            <a:r>
              <a:rPr lang="en-US" sz="2800" b="1">
                <a:latin typeface="Baskerville Old Face" pitchFamily="18" charset="0"/>
              </a:rPr>
              <a:t>Little girls, this seems to say, </a:t>
            </a:r>
            <a:br>
              <a:rPr lang="en-US" sz="2800" b="1">
                <a:latin typeface="Baskerville Old Face" pitchFamily="18" charset="0"/>
              </a:rPr>
            </a:br>
            <a:r>
              <a:rPr lang="en-US" sz="2800" b="1">
                <a:latin typeface="Baskerville Old Face" pitchFamily="18" charset="0"/>
              </a:rPr>
              <a:t>Never stop upon your way. </a:t>
            </a:r>
            <a:br>
              <a:rPr lang="en-US" sz="2800" b="1">
                <a:latin typeface="Baskerville Old Face" pitchFamily="18" charset="0"/>
              </a:rPr>
            </a:br>
            <a:r>
              <a:rPr lang="en-US" sz="2800" b="1">
                <a:latin typeface="Baskerville Old Face" pitchFamily="18" charset="0"/>
              </a:rPr>
              <a:t>Never trust a stranger-friend; </a:t>
            </a:r>
            <a:br>
              <a:rPr lang="en-US" sz="2800" b="1">
                <a:latin typeface="Baskerville Old Face" pitchFamily="18" charset="0"/>
              </a:rPr>
            </a:br>
            <a:r>
              <a:rPr lang="en-US" sz="2800" b="1">
                <a:latin typeface="Baskerville Old Face" pitchFamily="18" charset="0"/>
              </a:rPr>
              <a:t>No one knows how it will end. </a:t>
            </a:r>
            <a:br>
              <a:rPr lang="en-US" sz="2800" b="1">
                <a:latin typeface="Baskerville Old Face" pitchFamily="18" charset="0"/>
              </a:rPr>
            </a:br>
            <a:r>
              <a:rPr lang="en-US" sz="2800" b="1">
                <a:latin typeface="Baskerville Old Face" pitchFamily="18" charset="0"/>
              </a:rPr>
              <a:t>As you’re pretty, so be wise; </a:t>
            </a:r>
            <a:br>
              <a:rPr lang="en-US" sz="2800" b="1">
                <a:latin typeface="Baskerville Old Face" pitchFamily="18" charset="0"/>
              </a:rPr>
            </a:br>
            <a:r>
              <a:rPr lang="en-US" sz="2800" b="1">
                <a:latin typeface="Baskerville Old Face" pitchFamily="18" charset="0"/>
              </a:rPr>
              <a:t>Wolves may lurk in every guise. </a:t>
            </a:r>
            <a:br>
              <a:rPr lang="en-US" sz="2800" b="1">
                <a:latin typeface="Baskerville Old Face" pitchFamily="18" charset="0"/>
              </a:rPr>
            </a:br>
            <a:r>
              <a:rPr lang="en-US" sz="2800" b="1">
                <a:latin typeface="Baskerville Old Face" pitchFamily="18" charset="0"/>
              </a:rPr>
              <a:t>Handsome they may be, and kind, </a:t>
            </a:r>
            <a:br>
              <a:rPr lang="en-US" sz="2800" b="1">
                <a:latin typeface="Baskerville Old Face" pitchFamily="18" charset="0"/>
              </a:rPr>
            </a:br>
            <a:r>
              <a:rPr lang="en-US" sz="2800" b="1">
                <a:latin typeface="Baskerville Old Face" pitchFamily="18" charset="0"/>
              </a:rPr>
              <a:t>Gay, or charming never mind! </a:t>
            </a:r>
            <a:br>
              <a:rPr lang="en-US" sz="2800" b="1">
                <a:latin typeface="Baskerville Old Face" pitchFamily="18" charset="0"/>
              </a:rPr>
            </a:br>
            <a:r>
              <a:rPr lang="en-US" sz="2800" b="1">
                <a:latin typeface="Baskerville Old Face" pitchFamily="18" charset="0"/>
              </a:rPr>
              <a:t>Now, as then, ‘tis simple truth— </a:t>
            </a:r>
            <a:br>
              <a:rPr lang="en-US" sz="2800" b="1">
                <a:latin typeface="Baskerville Old Face" pitchFamily="18" charset="0"/>
              </a:rPr>
            </a:br>
            <a:r>
              <a:rPr lang="en-US" sz="2800" b="1">
                <a:latin typeface="Baskerville Old Face" pitchFamily="18" charset="0"/>
              </a:rPr>
              <a:t>Sweetest tongue has sharpest tooth!</a:t>
            </a:r>
          </a:p>
          <a:p>
            <a:pPr algn="ctr"/>
            <a:endParaRPr 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extBox 1"/>
          <p:cNvSpPr txBox="1">
            <a:spLocks noChangeArrowheads="1"/>
          </p:cNvSpPr>
          <p:nvPr/>
        </p:nvSpPr>
        <p:spPr bwMode="auto">
          <a:xfrm>
            <a:off x="533400" y="1741468"/>
            <a:ext cx="7886700" cy="26776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fontAlgn="base">
              <a:spcBef>
                <a:spcPct val="0"/>
              </a:spcBef>
              <a:spcAft>
                <a:spcPct val="0"/>
              </a:spcAft>
              <a:defRPr>
                <a:solidFill>
                  <a:schemeClr val="tx1"/>
                </a:solidFill>
                <a:latin typeface="Times New Roman" pitchFamily="18" charset="0"/>
              </a:defRPr>
            </a:lvl6pPr>
            <a:lvl7pPr marL="2971800" indent="-228600" fontAlgn="base">
              <a:spcBef>
                <a:spcPct val="0"/>
              </a:spcBef>
              <a:spcAft>
                <a:spcPct val="0"/>
              </a:spcAft>
              <a:defRPr>
                <a:solidFill>
                  <a:schemeClr val="tx1"/>
                </a:solidFill>
                <a:latin typeface="Times New Roman" pitchFamily="18" charset="0"/>
              </a:defRPr>
            </a:lvl7pPr>
            <a:lvl8pPr marL="3429000" indent="-228600" fontAlgn="base">
              <a:spcBef>
                <a:spcPct val="0"/>
              </a:spcBef>
              <a:spcAft>
                <a:spcPct val="0"/>
              </a:spcAft>
              <a:defRPr>
                <a:solidFill>
                  <a:schemeClr val="tx1"/>
                </a:solidFill>
                <a:latin typeface="Times New Roman" pitchFamily="18" charset="0"/>
              </a:defRPr>
            </a:lvl8pPr>
            <a:lvl9pPr marL="3886200" indent="-228600" fontAlgn="base">
              <a:spcBef>
                <a:spcPct val="0"/>
              </a:spcBef>
              <a:spcAft>
                <a:spcPct val="0"/>
              </a:spcAft>
              <a:defRPr>
                <a:solidFill>
                  <a:schemeClr val="tx1"/>
                </a:solidFill>
                <a:latin typeface="Times New Roman" pitchFamily="18" charset="0"/>
              </a:defRPr>
            </a:lvl9pPr>
          </a:lstStyle>
          <a:p>
            <a:r>
              <a:rPr lang="en-US" sz="2800" b="1" dirty="0">
                <a:latin typeface="Baskerville Old Face" pitchFamily="18" charset="0"/>
              </a:rPr>
              <a:t>Once upon a time</a:t>
            </a:r>
            <a:endParaRPr lang="en-US" sz="2800" dirty="0">
              <a:latin typeface="Baskerville Old Face" pitchFamily="18" charset="0"/>
            </a:endParaRPr>
          </a:p>
          <a:p>
            <a:r>
              <a:rPr lang="en-US" sz="2800" dirty="0" smtClean="0">
                <a:latin typeface="Baskerville Old Face" pitchFamily="18" charset="0"/>
              </a:rPr>
              <a:t>there </a:t>
            </a:r>
            <a:r>
              <a:rPr lang="en-US" sz="2800" dirty="0">
                <a:latin typeface="Baskerville Old Face" pitchFamily="18" charset="0"/>
              </a:rPr>
              <a:t>was a little village girl, the prettiest that had ever been seen. Her mother doted on her. Her grandmother was even fonder, and made her a little red hood, which became her so well that everywhere she went by the name of Little Red Riding Hood. </a:t>
            </a:r>
          </a:p>
        </p:txBody>
      </p:sp>
      <p:sp>
        <p:nvSpPr>
          <p:cNvPr id="7171" name="TextBox 2"/>
          <p:cNvSpPr txBox="1">
            <a:spLocks noChangeArrowheads="1"/>
          </p:cNvSpPr>
          <p:nvPr/>
        </p:nvSpPr>
        <p:spPr bwMode="auto">
          <a:xfrm>
            <a:off x="762000" y="663575"/>
            <a:ext cx="6019800"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fontAlgn="base">
              <a:spcBef>
                <a:spcPct val="0"/>
              </a:spcBef>
              <a:spcAft>
                <a:spcPct val="0"/>
              </a:spcAft>
              <a:defRPr>
                <a:solidFill>
                  <a:schemeClr val="tx1"/>
                </a:solidFill>
                <a:latin typeface="Times New Roman" pitchFamily="18" charset="0"/>
              </a:defRPr>
            </a:lvl6pPr>
            <a:lvl7pPr marL="2971800" indent="-228600" fontAlgn="base">
              <a:spcBef>
                <a:spcPct val="0"/>
              </a:spcBef>
              <a:spcAft>
                <a:spcPct val="0"/>
              </a:spcAft>
              <a:defRPr>
                <a:solidFill>
                  <a:schemeClr val="tx1"/>
                </a:solidFill>
                <a:latin typeface="Times New Roman" pitchFamily="18" charset="0"/>
              </a:defRPr>
            </a:lvl7pPr>
            <a:lvl8pPr marL="3429000" indent="-228600" fontAlgn="base">
              <a:spcBef>
                <a:spcPct val="0"/>
              </a:spcBef>
              <a:spcAft>
                <a:spcPct val="0"/>
              </a:spcAft>
              <a:defRPr>
                <a:solidFill>
                  <a:schemeClr val="tx1"/>
                </a:solidFill>
                <a:latin typeface="Times New Roman" pitchFamily="18" charset="0"/>
              </a:defRPr>
            </a:lvl8pPr>
            <a:lvl9pPr marL="3886200" indent="-228600" fontAlgn="base">
              <a:spcBef>
                <a:spcPct val="0"/>
              </a:spcBef>
              <a:spcAft>
                <a:spcPct val="0"/>
              </a:spcAft>
              <a:defRPr>
                <a:solidFill>
                  <a:schemeClr val="tx1"/>
                </a:solidFill>
                <a:latin typeface="Times New Roman" pitchFamily="18" charset="0"/>
              </a:defRPr>
            </a:lvl9pPr>
          </a:lstStyle>
          <a:p>
            <a:pPr algn="ctr"/>
            <a:r>
              <a:rPr lang="en-US" sz="4000" dirty="0" smtClean="0">
                <a:latin typeface="Baskerville Old Face" pitchFamily="18" charset="0"/>
              </a:rPr>
              <a:t>Little Red Riding Hood</a:t>
            </a:r>
          </a:p>
          <a:p>
            <a:pPr algn="ctr"/>
            <a:r>
              <a:rPr lang="en-US" sz="3200" dirty="0" smtClean="0">
                <a:latin typeface="Baskerville Old Face" pitchFamily="18" charset="0"/>
              </a:rPr>
              <a:t>By Charles Perrault*</a:t>
            </a:r>
            <a:endParaRPr lang="en-US" sz="3200" dirty="0">
              <a:latin typeface="Baskerville Old Face" pitchFamily="18" charset="0"/>
            </a:endParaRPr>
          </a:p>
        </p:txBody>
      </p:sp>
      <p:sp>
        <p:nvSpPr>
          <p:cNvPr id="2" name="TextBox 1"/>
          <p:cNvSpPr txBox="1"/>
          <p:nvPr/>
        </p:nvSpPr>
        <p:spPr>
          <a:xfrm>
            <a:off x="400050" y="5029200"/>
            <a:ext cx="8153400" cy="1200329"/>
          </a:xfrm>
          <a:prstGeom prst="rect">
            <a:avLst/>
          </a:prstGeom>
          <a:noFill/>
        </p:spPr>
        <p:txBody>
          <a:bodyPr wrap="square" rtlCol="0">
            <a:spAutoFit/>
          </a:bodyPr>
          <a:lstStyle/>
          <a:p>
            <a:r>
              <a:rPr lang="fr-FR" dirty="0" smtClean="0"/>
              <a:t>*</a:t>
            </a:r>
            <a:r>
              <a:rPr lang="fr-FR" dirty="0" err="1" smtClean="0"/>
              <a:t>From</a:t>
            </a:r>
            <a:r>
              <a:rPr lang="fr-FR" dirty="0" smtClean="0"/>
              <a:t>: Andrew </a:t>
            </a:r>
            <a:r>
              <a:rPr lang="fr-FR" dirty="0"/>
              <a:t>Lang, </a:t>
            </a:r>
            <a:r>
              <a:rPr lang="fr-FR" i="1" dirty="0"/>
              <a:t>The Blue </a:t>
            </a:r>
            <a:r>
              <a:rPr lang="fr-FR" i="1" dirty="0" err="1"/>
              <a:t>Fairy</a:t>
            </a:r>
            <a:r>
              <a:rPr lang="fr-FR" i="1" dirty="0"/>
              <a:t> Book </a:t>
            </a:r>
            <a:r>
              <a:rPr lang="fr-FR" dirty="0"/>
              <a:t>(London, ca. 1889), pp. 51-53. </a:t>
            </a:r>
            <a:r>
              <a:rPr lang="fr-FR" dirty="0" smtClean="0"/>
              <a:t>(</a:t>
            </a:r>
            <a:r>
              <a:rPr lang="fr-FR" dirty="0" err="1" smtClean="0"/>
              <a:t>Trans</a:t>
            </a:r>
            <a:r>
              <a:rPr lang="fr-FR" dirty="0" smtClean="0"/>
              <a:t>. </a:t>
            </a:r>
            <a:r>
              <a:rPr lang="fr-FR" dirty="0" err="1"/>
              <a:t>f</a:t>
            </a:r>
            <a:r>
              <a:rPr lang="fr-FR" dirty="0" err="1" smtClean="0"/>
              <a:t>rom</a:t>
            </a:r>
            <a:r>
              <a:rPr lang="fr-FR" dirty="0" smtClean="0"/>
              <a:t> Fr. Charles </a:t>
            </a:r>
            <a:r>
              <a:rPr lang="fr-FR" dirty="0"/>
              <a:t>Perrault, </a:t>
            </a:r>
            <a:r>
              <a:rPr lang="fr-FR" i="1" dirty="0"/>
              <a:t>Histoires ou contes du temps passé, avec des moralités: Contes de ma mère l'Oye</a:t>
            </a:r>
            <a:r>
              <a:rPr lang="fr-FR" dirty="0"/>
              <a:t> (Paris, 1697). </a:t>
            </a:r>
            <a:r>
              <a:rPr lang="fr-FR" dirty="0" smtClean="0"/>
              <a:t>Source: </a:t>
            </a:r>
            <a:r>
              <a:rPr lang="fr-FR" dirty="0" smtClean="0">
                <a:hlinkClick r:id="rId2"/>
              </a:rPr>
              <a:t>http</a:t>
            </a:r>
            <a:r>
              <a:rPr lang="fr-FR" dirty="0">
                <a:hlinkClick r:id="rId2"/>
              </a:rPr>
              <a:t>://www.pitt.edu/~</a:t>
            </a:r>
            <a:r>
              <a:rPr lang="fr-FR" dirty="0" smtClean="0">
                <a:hlinkClick r:id="rId2"/>
              </a:rPr>
              <a:t>dash/perrault02.html</a:t>
            </a:r>
            <a:r>
              <a:rPr lang="fr-FR" dirty="0" smtClean="0"/>
              <a:t>. </a:t>
            </a:r>
            <a:r>
              <a:rPr lang="fr-FR" dirty="0" err="1" smtClean="0"/>
              <a:t>Acccessed</a:t>
            </a:r>
            <a:r>
              <a:rPr lang="fr-FR" dirty="0" smtClean="0"/>
              <a:t> </a:t>
            </a:r>
            <a:r>
              <a:rPr lang="fr-FR" dirty="0" err="1" smtClean="0"/>
              <a:t>June</a:t>
            </a:r>
            <a:r>
              <a:rPr lang="fr-FR" dirty="0" smtClean="0"/>
              <a:t> 6, 2011.</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extBox 1"/>
          <p:cNvSpPr txBox="1">
            <a:spLocks noChangeArrowheads="1"/>
          </p:cNvSpPr>
          <p:nvPr/>
        </p:nvSpPr>
        <p:spPr bwMode="auto">
          <a:xfrm>
            <a:off x="533400" y="1741468"/>
            <a:ext cx="7886700" cy="35394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fontAlgn="base">
              <a:spcBef>
                <a:spcPct val="0"/>
              </a:spcBef>
              <a:spcAft>
                <a:spcPct val="0"/>
              </a:spcAft>
              <a:defRPr>
                <a:solidFill>
                  <a:schemeClr val="tx1"/>
                </a:solidFill>
                <a:latin typeface="Times New Roman" pitchFamily="18" charset="0"/>
              </a:defRPr>
            </a:lvl6pPr>
            <a:lvl7pPr marL="2971800" indent="-228600" fontAlgn="base">
              <a:spcBef>
                <a:spcPct val="0"/>
              </a:spcBef>
              <a:spcAft>
                <a:spcPct val="0"/>
              </a:spcAft>
              <a:defRPr>
                <a:solidFill>
                  <a:schemeClr val="tx1"/>
                </a:solidFill>
                <a:latin typeface="Times New Roman" pitchFamily="18" charset="0"/>
              </a:defRPr>
            </a:lvl7pPr>
            <a:lvl8pPr marL="3429000" indent="-228600" fontAlgn="base">
              <a:spcBef>
                <a:spcPct val="0"/>
              </a:spcBef>
              <a:spcAft>
                <a:spcPct val="0"/>
              </a:spcAft>
              <a:defRPr>
                <a:solidFill>
                  <a:schemeClr val="tx1"/>
                </a:solidFill>
                <a:latin typeface="Times New Roman" pitchFamily="18" charset="0"/>
              </a:defRPr>
            </a:lvl8pPr>
            <a:lvl9pPr marL="3886200" indent="-228600" fontAlgn="base">
              <a:spcBef>
                <a:spcPct val="0"/>
              </a:spcBef>
              <a:spcAft>
                <a:spcPct val="0"/>
              </a:spcAft>
              <a:defRPr>
                <a:solidFill>
                  <a:schemeClr val="tx1"/>
                </a:solidFill>
                <a:latin typeface="Times New Roman" pitchFamily="18" charset="0"/>
              </a:defRPr>
            </a:lvl9pPr>
          </a:lstStyle>
          <a:p>
            <a:r>
              <a:rPr lang="en-US" sz="2800" dirty="0" smtClean="0">
                <a:latin typeface="Baskerville Old Face" pitchFamily="18" charset="0"/>
              </a:rPr>
              <a:t>One </a:t>
            </a:r>
            <a:r>
              <a:rPr lang="en-US" sz="2800" dirty="0">
                <a:latin typeface="Baskerville Old Face" pitchFamily="18" charset="0"/>
              </a:rPr>
              <a:t>day her mother, who had just made and baked some cakes, said to her: “Go and see how your grandmother is, for I have been told that she is ill. Take her a cake and this little pot of butter." </a:t>
            </a:r>
            <a:br>
              <a:rPr lang="en-US" sz="2800" dirty="0">
                <a:latin typeface="Baskerville Old Face" pitchFamily="18" charset="0"/>
              </a:rPr>
            </a:br>
            <a:endParaRPr lang="en-US" sz="2800" dirty="0" smtClean="0">
              <a:latin typeface="Baskerville Old Face" pitchFamily="18" charset="0"/>
            </a:endParaRPr>
          </a:p>
          <a:p>
            <a:r>
              <a:rPr lang="en-US" sz="2800" dirty="0" smtClean="0">
                <a:latin typeface="Baskerville Old Face" pitchFamily="18" charset="0"/>
              </a:rPr>
              <a:t>Little </a:t>
            </a:r>
            <a:r>
              <a:rPr lang="en-US" sz="2800" dirty="0">
                <a:latin typeface="Baskerville Old Face" pitchFamily="18" charset="0"/>
              </a:rPr>
              <a:t>Red Riding Hood set off at once for the house of her grandmother, who lived in another village. </a:t>
            </a:r>
            <a:br>
              <a:rPr lang="en-US" sz="2800" dirty="0">
                <a:latin typeface="Baskerville Old Face" pitchFamily="18" charset="0"/>
              </a:rPr>
            </a:br>
            <a:endParaRPr lang="en-US" sz="2800" dirty="0">
              <a:latin typeface="Baskerville Old Face" pitchFamily="18" charset="0"/>
            </a:endParaRPr>
          </a:p>
        </p:txBody>
      </p:sp>
    </p:spTree>
    <p:extLst>
      <p:ext uri="{BB962C8B-B14F-4D97-AF65-F5344CB8AC3E}">
        <p14:creationId xmlns:p14="http://schemas.microsoft.com/office/powerpoint/2010/main" val="328818649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extBox 1"/>
          <p:cNvSpPr txBox="1">
            <a:spLocks noChangeArrowheads="1"/>
          </p:cNvSpPr>
          <p:nvPr/>
        </p:nvSpPr>
        <p:spPr bwMode="auto">
          <a:xfrm>
            <a:off x="685800" y="1219200"/>
            <a:ext cx="7924800" cy="52629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fontAlgn="base">
              <a:spcBef>
                <a:spcPct val="0"/>
              </a:spcBef>
              <a:spcAft>
                <a:spcPct val="0"/>
              </a:spcAft>
              <a:defRPr>
                <a:solidFill>
                  <a:schemeClr val="tx1"/>
                </a:solidFill>
                <a:latin typeface="Times New Roman" pitchFamily="18" charset="0"/>
              </a:defRPr>
            </a:lvl6pPr>
            <a:lvl7pPr marL="2971800" indent="-228600" fontAlgn="base">
              <a:spcBef>
                <a:spcPct val="0"/>
              </a:spcBef>
              <a:spcAft>
                <a:spcPct val="0"/>
              </a:spcAft>
              <a:defRPr>
                <a:solidFill>
                  <a:schemeClr val="tx1"/>
                </a:solidFill>
                <a:latin typeface="Times New Roman" pitchFamily="18" charset="0"/>
              </a:defRPr>
            </a:lvl7pPr>
            <a:lvl8pPr marL="3429000" indent="-228600" fontAlgn="base">
              <a:spcBef>
                <a:spcPct val="0"/>
              </a:spcBef>
              <a:spcAft>
                <a:spcPct val="0"/>
              </a:spcAft>
              <a:defRPr>
                <a:solidFill>
                  <a:schemeClr val="tx1"/>
                </a:solidFill>
                <a:latin typeface="Times New Roman" pitchFamily="18" charset="0"/>
              </a:defRPr>
            </a:lvl8pPr>
            <a:lvl9pPr marL="3886200" indent="-228600" fontAlgn="base">
              <a:spcBef>
                <a:spcPct val="0"/>
              </a:spcBef>
              <a:spcAft>
                <a:spcPct val="0"/>
              </a:spcAft>
              <a:defRPr>
                <a:solidFill>
                  <a:schemeClr val="tx1"/>
                </a:solidFill>
                <a:latin typeface="Times New Roman" pitchFamily="18" charset="0"/>
              </a:defRPr>
            </a:lvl9pPr>
          </a:lstStyle>
          <a:p>
            <a:r>
              <a:rPr lang="en-US" sz="2800" dirty="0">
                <a:latin typeface="Baskerville Old Face" pitchFamily="18" charset="0"/>
              </a:rPr>
              <a:t>On her way through a wood she met old Father Wolf. He would have very much liked to eat her, but dared not do so on account of some woodcutters who were in the forest. He asked her where she was going. </a:t>
            </a:r>
            <a:endParaRPr lang="en-US" sz="2800" dirty="0" smtClean="0">
              <a:latin typeface="Baskerville Old Face" pitchFamily="18" charset="0"/>
            </a:endParaRPr>
          </a:p>
          <a:p>
            <a:endParaRPr lang="en-US" sz="2800" dirty="0">
              <a:latin typeface="Baskerville Old Face" pitchFamily="18" charset="0"/>
            </a:endParaRPr>
          </a:p>
          <a:p>
            <a:r>
              <a:rPr lang="en-US" sz="2800" dirty="0" smtClean="0">
                <a:latin typeface="Baskerville Old Face" pitchFamily="18" charset="0"/>
              </a:rPr>
              <a:t>The </a:t>
            </a:r>
            <a:r>
              <a:rPr lang="en-US" sz="2800" dirty="0">
                <a:latin typeface="Baskerville Old Face" pitchFamily="18" charset="0"/>
              </a:rPr>
              <a:t>poor child, not knowing that it was dangerous to stop and listen to a wolf said: “I am going to see my grandmother, and am taking her a cake and a pot of butter which my mother has sent to her</a:t>
            </a:r>
            <a:r>
              <a:rPr lang="en-US" sz="2800" dirty="0" smtClean="0">
                <a:latin typeface="Baskerville Old Face" pitchFamily="18" charset="0"/>
              </a:rPr>
              <a:t>.” </a:t>
            </a:r>
          </a:p>
          <a:p>
            <a:endParaRPr lang="en-US" sz="2800" dirty="0">
              <a:latin typeface="Baskerville Old Face" pitchFamily="18" charset="0"/>
            </a:endParaRPr>
          </a:p>
          <a:p>
            <a:r>
              <a:rPr lang="en-US" sz="2800" dirty="0" smtClean="0">
                <a:latin typeface="Baskerville Old Face" pitchFamily="18" charset="0"/>
              </a:rPr>
              <a:t>“</a:t>
            </a:r>
            <a:r>
              <a:rPr lang="en-US" sz="2800" dirty="0">
                <a:latin typeface="Baskerville Old Face" pitchFamily="18" charset="0"/>
              </a:rPr>
              <a:t>Does she live far away?” asked the Wolf. </a:t>
            </a:r>
            <a:br>
              <a:rPr lang="en-US" sz="2800" dirty="0">
                <a:latin typeface="Baskerville Old Face" pitchFamily="18" charset="0"/>
              </a:rPr>
            </a:br>
            <a:endParaRPr lang="en-US" sz="2800" dirty="0">
              <a:latin typeface="Baskerville Old Face" pitchFamily="18"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extBox 1"/>
          <p:cNvSpPr txBox="1">
            <a:spLocks noChangeArrowheads="1"/>
          </p:cNvSpPr>
          <p:nvPr/>
        </p:nvSpPr>
        <p:spPr bwMode="auto">
          <a:xfrm>
            <a:off x="685800" y="1447800"/>
            <a:ext cx="7924800" cy="35394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fontAlgn="base">
              <a:spcBef>
                <a:spcPct val="0"/>
              </a:spcBef>
              <a:spcAft>
                <a:spcPct val="0"/>
              </a:spcAft>
              <a:defRPr>
                <a:solidFill>
                  <a:schemeClr val="tx1"/>
                </a:solidFill>
                <a:latin typeface="Times New Roman" pitchFamily="18" charset="0"/>
              </a:defRPr>
            </a:lvl6pPr>
            <a:lvl7pPr marL="2971800" indent="-228600" fontAlgn="base">
              <a:spcBef>
                <a:spcPct val="0"/>
              </a:spcBef>
              <a:spcAft>
                <a:spcPct val="0"/>
              </a:spcAft>
              <a:defRPr>
                <a:solidFill>
                  <a:schemeClr val="tx1"/>
                </a:solidFill>
                <a:latin typeface="Times New Roman" pitchFamily="18" charset="0"/>
              </a:defRPr>
            </a:lvl7pPr>
            <a:lvl8pPr marL="3429000" indent="-228600" fontAlgn="base">
              <a:spcBef>
                <a:spcPct val="0"/>
              </a:spcBef>
              <a:spcAft>
                <a:spcPct val="0"/>
              </a:spcAft>
              <a:defRPr>
                <a:solidFill>
                  <a:schemeClr val="tx1"/>
                </a:solidFill>
                <a:latin typeface="Times New Roman" pitchFamily="18" charset="0"/>
              </a:defRPr>
            </a:lvl8pPr>
            <a:lvl9pPr marL="3886200" indent="-228600" fontAlgn="base">
              <a:spcBef>
                <a:spcPct val="0"/>
              </a:spcBef>
              <a:spcAft>
                <a:spcPct val="0"/>
              </a:spcAft>
              <a:defRPr>
                <a:solidFill>
                  <a:schemeClr val="tx1"/>
                </a:solidFill>
                <a:latin typeface="Times New Roman" pitchFamily="18" charset="0"/>
              </a:defRPr>
            </a:lvl9pPr>
          </a:lstStyle>
          <a:p>
            <a:r>
              <a:rPr lang="en-US" sz="2800" dirty="0">
                <a:latin typeface="Baskerville Old Face" pitchFamily="18" charset="0"/>
              </a:rPr>
              <a:t>“Oh yes,” replied Little Red Riding Hood; “it is yonder by the mill which you can see right below there, and it is the first house in the village." </a:t>
            </a:r>
            <a:br>
              <a:rPr lang="en-US" sz="2800" dirty="0">
                <a:latin typeface="Baskerville Old Face" pitchFamily="18" charset="0"/>
              </a:rPr>
            </a:br>
            <a:endParaRPr lang="en-US" sz="2800" dirty="0" smtClean="0">
              <a:latin typeface="Baskerville Old Face" pitchFamily="18" charset="0"/>
            </a:endParaRPr>
          </a:p>
          <a:p>
            <a:r>
              <a:rPr lang="en-US" sz="2800" dirty="0" smtClean="0">
                <a:latin typeface="Baskerville Old Face" pitchFamily="18" charset="0"/>
              </a:rPr>
              <a:t>“</a:t>
            </a:r>
            <a:r>
              <a:rPr lang="en-US" sz="2800" dirty="0">
                <a:latin typeface="Baskerville Old Face" pitchFamily="18" charset="0"/>
              </a:rPr>
              <a:t>Well now,” said the Wolf “I think I shall go and see her too. I will go by this path, and you by that path, and we will see who gets there first.” </a:t>
            </a:r>
            <a:br>
              <a:rPr lang="en-US" sz="2800" dirty="0">
                <a:latin typeface="Baskerville Old Face" pitchFamily="18" charset="0"/>
              </a:rPr>
            </a:br>
            <a:endParaRPr lang="en-US" sz="2800" dirty="0">
              <a:latin typeface="Baskerville Old Face" pitchFamily="18"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Box 1"/>
          <p:cNvSpPr txBox="1">
            <a:spLocks noChangeArrowheads="1"/>
          </p:cNvSpPr>
          <p:nvPr/>
        </p:nvSpPr>
        <p:spPr bwMode="auto">
          <a:xfrm>
            <a:off x="660400" y="1371600"/>
            <a:ext cx="7848600" cy="46782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fontAlgn="base">
              <a:spcBef>
                <a:spcPct val="0"/>
              </a:spcBef>
              <a:spcAft>
                <a:spcPct val="0"/>
              </a:spcAft>
              <a:defRPr>
                <a:solidFill>
                  <a:schemeClr val="tx1"/>
                </a:solidFill>
                <a:latin typeface="Times New Roman" pitchFamily="18" charset="0"/>
              </a:defRPr>
            </a:lvl6pPr>
            <a:lvl7pPr marL="2971800" indent="-228600" fontAlgn="base">
              <a:spcBef>
                <a:spcPct val="0"/>
              </a:spcBef>
              <a:spcAft>
                <a:spcPct val="0"/>
              </a:spcAft>
              <a:defRPr>
                <a:solidFill>
                  <a:schemeClr val="tx1"/>
                </a:solidFill>
                <a:latin typeface="Times New Roman" pitchFamily="18" charset="0"/>
              </a:defRPr>
            </a:lvl7pPr>
            <a:lvl8pPr marL="3429000" indent="-228600" fontAlgn="base">
              <a:spcBef>
                <a:spcPct val="0"/>
              </a:spcBef>
              <a:spcAft>
                <a:spcPct val="0"/>
              </a:spcAft>
              <a:defRPr>
                <a:solidFill>
                  <a:schemeClr val="tx1"/>
                </a:solidFill>
                <a:latin typeface="Times New Roman" pitchFamily="18" charset="0"/>
              </a:defRPr>
            </a:lvl8pPr>
            <a:lvl9pPr marL="3886200" indent="-228600" fontAlgn="base">
              <a:spcBef>
                <a:spcPct val="0"/>
              </a:spcBef>
              <a:spcAft>
                <a:spcPct val="0"/>
              </a:spcAft>
              <a:defRPr>
                <a:solidFill>
                  <a:schemeClr val="tx1"/>
                </a:solidFill>
                <a:latin typeface="Times New Roman" pitchFamily="18" charset="0"/>
              </a:defRPr>
            </a:lvl9pPr>
          </a:lstStyle>
          <a:p>
            <a:r>
              <a:rPr lang="en-US" sz="2800" dirty="0">
                <a:latin typeface="Baskerville Old Face" pitchFamily="18" charset="0"/>
              </a:rPr>
              <a:t>The Wolf set off running with all his might by the shorter road, and the little girl continued on her way by the longer road. As she went she amused herself by gathering nuts, running after the butterflies, and making nosegays of the wild flowers which she found. </a:t>
            </a:r>
            <a:br>
              <a:rPr lang="en-US" sz="2800" dirty="0">
                <a:latin typeface="Baskerville Old Face" pitchFamily="18" charset="0"/>
              </a:rPr>
            </a:br>
            <a:endParaRPr lang="en-US" sz="2800" dirty="0" smtClean="0">
              <a:latin typeface="Baskerville Old Face" pitchFamily="18" charset="0"/>
            </a:endParaRPr>
          </a:p>
          <a:p>
            <a:r>
              <a:rPr lang="en-US" sz="2800" dirty="0" smtClean="0">
                <a:latin typeface="Baskerville Old Face" pitchFamily="18" charset="0"/>
              </a:rPr>
              <a:t>The </a:t>
            </a:r>
            <a:r>
              <a:rPr lang="en-US" sz="2800" dirty="0">
                <a:latin typeface="Baskerville Old Face" pitchFamily="18" charset="0"/>
              </a:rPr>
              <a:t>Wolf was not long in reaching the grandmother’s house. He knocked. Toc </a:t>
            </a:r>
            <a:r>
              <a:rPr lang="en-US" sz="2800" dirty="0" err="1">
                <a:latin typeface="Baskerville Old Face" pitchFamily="18" charset="0"/>
              </a:rPr>
              <a:t>Toc</a:t>
            </a:r>
            <a:r>
              <a:rPr lang="en-US" sz="2800" dirty="0">
                <a:latin typeface="Baskerville Old Face" pitchFamily="18" charset="0"/>
              </a:rPr>
              <a:t>. </a:t>
            </a:r>
            <a:br>
              <a:rPr lang="en-US" sz="2800" dirty="0">
                <a:latin typeface="Baskerville Old Face" pitchFamily="18" charset="0"/>
              </a:rPr>
            </a:br>
            <a:endParaRPr lang="en-US" sz="2800" dirty="0" smtClean="0">
              <a:latin typeface="Baskerville Old Face" pitchFamily="18" charset="0"/>
            </a:endParaRPr>
          </a:p>
          <a:p>
            <a:r>
              <a:rPr lang="en-US" sz="2800" dirty="0" smtClean="0">
                <a:latin typeface="Baskerville Old Face" pitchFamily="18" charset="0"/>
              </a:rPr>
              <a:t>“</a:t>
            </a:r>
            <a:r>
              <a:rPr lang="en-US" sz="2800" dirty="0">
                <a:latin typeface="Baskerville Old Face" pitchFamily="18" charset="0"/>
              </a:rPr>
              <a:t>Who is there?” </a:t>
            </a:r>
            <a:br>
              <a:rPr lang="en-US" sz="2800" dirty="0">
                <a:latin typeface="Baskerville Old Face" pitchFamily="18" charset="0"/>
              </a:rPr>
            </a:b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extBox 1"/>
          <p:cNvSpPr txBox="1">
            <a:spLocks noChangeArrowheads="1"/>
          </p:cNvSpPr>
          <p:nvPr/>
        </p:nvSpPr>
        <p:spPr bwMode="auto">
          <a:xfrm>
            <a:off x="684213" y="1600200"/>
            <a:ext cx="7848600" cy="33855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fontAlgn="base">
              <a:spcBef>
                <a:spcPct val="0"/>
              </a:spcBef>
              <a:spcAft>
                <a:spcPct val="0"/>
              </a:spcAft>
              <a:defRPr>
                <a:solidFill>
                  <a:schemeClr val="tx1"/>
                </a:solidFill>
                <a:latin typeface="Times New Roman" pitchFamily="18" charset="0"/>
              </a:defRPr>
            </a:lvl6pPr>
            <a:lvl7pPr marL="2971800" indent="-228600" fontAlgn="base">
              <a:spcBef>
                <a:spcPct val="0"/>
              </a:spcBef>
              <a:spcAft>
                <a:spcPct val="0"/>
              </a:spcAft>
              <a:defRPr>
                <a:solidFill>
                  <a:schemeClr val="tx1"/>
                </a:solidFill>
                <a:latin typeface="Times New Roman" pitchFamily="18" charset="0"/>
              </a:defRPr>
            </a:lvl7pPr>
            <a:lvl8pPr marL="3429000" indent="-228600" fontAlgn="base">
              <a:spcBef>
                <a:spcPct val="0"/>
              </a:spcBef>
              <a:spcAft>
                <a:spcPct val="0"/>
              </a:spcAft>
              <a:defRPr>
                <a:solidFill>
                  <a:schemeClr val="tx1"/>
                </a:solidFill>
                <a:latin typeface="Times New Roman" pitchFamily="18" charset="0"/>
              </a:defRPr>
            </a:lvl8pPr>
            <a:lvl9pPr marL="3886200" indent="-228600" fontAlgn="base">
              <a:spcBef>
                <a:spcPct val="0"/>
              </a:spcBef>
              <a:spcAft>
                <a:spcPct val="0"/>
              </a:spcAft>
              <a:defRPr>
                <a:solidFill>
                  <a:schemeClr val="tx1"/>
                </a:solidFill>
                <a:latin typeface="Times New Roman" pitchFamily="18" charset="0"/>
              </a:defRPr>
            </a:lvl9pPr>
          </a:lstStyle>
          <a:p>
            <a:r>
              <a:rPr lang="en-US" sz="2800" dirty="0">
                <a:latin typeface="Baskerville Old Face" pitchFamily="18" charset="0"/>
              </a:rPr>
              <a:t>“It is your little daughter, Red Riding Hood,” said the Wolf disguising his voice, “and I bring you a cake and a little pot of butter as a present from my mother.” </a:t>
            </a:r>
            <a:br>
              <a:rPr lang="en-US" sz="2800" dirty="0">
                <a:latin typeface="Baskerville Old Face" pitchFamily="18" charset="0"/>
              </a:rPr>
            </a:br>
            <a:endParaRPr lang="en-US" sz="2800" dirty="0" smtClean="0">
              <a:latin typeface="Baskerville Old Face" pitchFamily="18" charset="0"/>
            </a:endParaRPr>
          </a:p>
          <a:p>
            <a:r>
              <a:rPr lang="en-US" sz="2800" dirty="0" smtClean="0">
                <a:latin typeface="Baskerville Old Face" pitchFamily="18" charset="0"/>
              </a:rPr>
              <a:t>The </a:t>
            </a:r>
            <a:r>
              <a:rPr lang="en-US" sz="2800" dirty="0">
                <a:latin typeface="Baskerville Old Face" pitchFamily="18" charset="0"/>
              </a:rPr>
              <a:t>worthy grandmother was in bed, not being very well, and cried out to him: </a:t>
            </a:r>
            <a:br>
              <a:rPr lang="en-US" sz="2800" dirty="0">
                <a:latin typeface="Baskerville Old Face" pitchFamily="18" charset="0"/>
              </a:rPr>
            </a:br>
            <a:r>
              <a:rPr lang="en-US" sz="2800" dirty="0">
                <a:latin typeface="Baskerville Old Face" pitchFamily="18" charset="0"/>
              </a:rPr>
              <a:t>“Pull out the peg and the latch will fall.” </a:t>
            </a:r>
          </a:p>
          <a:p>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extBox 1"/>
          <p:cNvSpPr txBox="1">
            <a:spLocks noChangeArrowheads="1"/>
          </p:cNvSpPr>
          <p:nvPr/>
        </p:nvSpPr>
        <p:spPr bwMode="auto">
          <a:xfrm>
            <a:off x="684213" y="1600200"/>
            <a:ext cx="7848600" cy="46782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fontAlgn="base">
              <a:spcBef>
                <a:spcPct val="0"/>
              </a:spcBef>
              <a:spcAft>
                <a:spcPct val="0"/>
              </a:spcAft>
              <a:defRPr>
                <a:solidFill>
                  <a:schemeClr val="tx1"/>
                </a:solidFill>
                <a:latin typeface="Times New Roman" pitchFamily="18" charset="0"/>
              </a:defRPr>
            </a:lvl6pPr>
            <a:lvl7pPr marL="2971800" indent="-228600" fontAlgn="base">
              <a:spcBef>
                <a:spcPct val="0"/>
              </a:spcBef>
              <a:spcAft>
                <a:spcPct val="0"/>
              </a:spcAft>
              <a:defRPr>
                <a:solidFill>
                  <a:schemeClr val="tx1"/>
                </a:solidFill>
                <a:latin typeface="Times New Roman" pitchFamily="18" charset="0"/>
              </a:defRPr>
            </a:lvl7pPr>
            <a:lvl8pPr marL="3429000" indent="-228600" fontAlgn="base">
              <a:spcBef>
                <a:spcPct val="0"/>
              </a:spcBef>
              <a:spcAft>
                <a:spcPct val="0"/>
              </a:spcAft>
              <a:defRPr>
                <a:solidFill>
                  <a:schemeClr val="tx1"/>
                </a:solidFill>
                <a:latin typeface="Times New Roman" pitchFamily="18" charset="0"/>
              </a:defRPr>
            </a:lvl8pPr>
            <a:lvl9pPr marL="3886200" indent="-228600" fontAlgn="base">
              <a:spcBef>
                <a:spcPct val="0"/>
              </a:spcBef>
              <a:spcAft>
                <a:spcPct val="0"/>
              </a:spcAft>
              <a:defRPr>
                <a:solidFill>
                  <a:schemeClr val="tx1"/>
                </a:solidFill>
                <a:latin typeface="Times New Roman" pitchFamily="18" charset="0"/>
              </a:defRPr>
            </a:lvl9pPr>
          </a:lstStyle>
          <a:p>
            <a:r>
              <a:rPr lang="en-US" sz="2800" dirty="0">
                <a:latin typeface="Baskerville Old Face" pitchFamily="18" charset="0"/>
              </a:rPr>
              <a:t>The Wolf drew out the peg and the door flew open. Then he sprang upon the poor old lady and ate her up in less than no time, for he had been more than three days without food. After that he shut the door, lay down in the grandmother’s bed, and waited for Little Red Riding Hood. </a:t>
            </a:r>
            <a:br>
              <a:rPr lang="en-US" sz="2800" dirty="0">
                <a:latin typeface="Baskerville Old Face" pitchFamily="18" charset="0"/>
              </a:rPr>
            </a:br>
            <a:endParaRPr lang="en-US" sz="2800" dirty="0" smtClean="0">
              <a:latin typeface="Baskerville Old Face" pitchFamily="18" charset="0"/>
            </a:endParaRPr>
          </a:p>
          <a:p>
            <a:r>
              <a:rPr lang="en-US" sz="2800" dirty="0" smtClean="0">
                <a:latin typeface="Baskerville Old Face" pitchFamily="18" charset="0"/>
              </a:rPr>
              <a:t>Presently </a:t>
            </a:r>
            <a:r>
              <a:rPr lang="en-US" sz="2800" dirty="0">
                <a:latin typeface="Baskerville Old Face" pitchFamily="18" charset="0"/>
              </a:rPr>
              <a:t>she came and knocked. Toc </a:t>
            </a:r>
            <a:r>
              <a:rPr lang="en-US" sz="2800" dirty="0" err="1">
                <a:latin typeface="Baskerville Old Face" pitchFamily="18" charset="0"/>
              </a:rPr>
              <a:t>Toc</a:t>
            </a:r>
            <a:r>
              <a:rPr lang="en-US" sz="2800" dirty="0">
                <a:latin typeface="Baskerville Old Face" pitchFamily="18" charset="0"/>
              </a:rPr>
              <a:t>. </a:t>
            </a:r>
            <a:br>
              <a:rPr lang="en-US" sz="2800" dirty="0">
                <a:latin typeface="Baskerville Old Face" pitchFamily="18" charset="0"/>
              </a:rPr>
            </a:br>
            <a:endParaRPr lang="en-US" sz="2800" dirty="0" smtClean="0">
              <a:latin typeface="Baskerville Old Face" pitchFamily="18" charset="0"/>
            </a:endParaRPr>
          </a:p>
          <a:p>
            <a:r>
              <a:rPr lang="en-US" sz="2800" dirty="0" smtClean="0">
                <a:latin typeface="Baskerville Old Face" pitchFamily="18" charset="0"/>
              </a:rPr>
              <a:t>“</a:t>
            </a:r>
            <a:r>
              <a:rPr lang="en-US" sz="2800" dirty="0">
                <a:latin typeface="Baskerville Old Face" pitchFamily="18" charset="0"/>
              </a:rPr>
              <a:t>Who is there?” </a:t>
            </a:r>
            <a:br>
              <a:rPr lang="en-US" sz="2800" dirty="0">
                <a:latin typeface="Baskerville Old Face" pitchFamily="18" charset="0"/>
              </a:rPr>
            </a:br>
            <a:endParaRPr lang="en-US" dirty="0">
              <a:latin typeface="Baskerville Old Face" pitchFamily="18"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extBox 1"/>
          <p:cNvSpPr txBox="1">
            <a:spLocks noChangeArrowheads="1"/>
          </p:cNvSpPr>
          <p:nvPr/>
        </p:nvSpPr>
        <p:spPr bwMode="auto">
          <a:xfrm>
            <a:off x="684213" y="990600"/>
            <a:ext cx="7848600" cy="48320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fontAlgn="base">
              <a:spcBef>
                <a:spcPct val="0"/>
              </a:spcBef>
              <a:spcAft>
                <a:spcPct val="0"/>
              </a:spcAft>
              <a:defRPr>
                <a:solidFill>
                  <a:schemeClr val="tx1"/>
                </a:solidFill>
                <a:latin typeface="Times New Roman" pitchFamily="18" charset="0"/>
              </a:defRPr>
            </a:lvl6pPr>
            <a:lvl7pPr marL="2971800" indent="-228600" fontAlgn="base">
              <a:spcBef>
                <a:spcPct val="0"/>
              </a:spcBef>
              <a:spcAft>
                <a:spcPct val="0"/>
              </a:spcAft>
              <a:defRPr>
                <a:solidFill>
                  <a:schemeClr val="tx1"/>
                </a:solidFill>
                <a:latin typeface="Times New Roman" pitchFamily="18" charset="0"/>
              </a:defRPr>
            </a:lvl7pPr>
            <a:lvl8pPr marL="3429000" indent="-228600" fontAlgn="base">
              <a:spcBef>
                <a:spcPct val="0"/>
              </a:spcBef>
              <a:spcAft>
                <a:spcPct val="0"/>
              </a:spcAft>
              <a:defRPr>
                <a:solidFill>
                  <a:schemeClr val="tx1"/>
                </a:solidFill>
                <a:latin typeface="Times New Roman" pitchFamily="18" charset="0"/>
              </a:defRPr>
            </a:lvl8pPr>
            <a:lvl9pPr marL="3886200" indent="-228600" fontAlgn="base">
              <a:spcBef>
                <a:spcPct val="0"/>
              </a:spcBef>
              <a:spcAft>
                <a:spcPct val="0"/>
              </a:spcAft>
              <a:defRPr>
                <a:solidFill>
                  <a:schemeClr val="tx1"/>
                </a:solidFill>
                <a:latin typeface="Times New Roman" pitchFamily="18" charset="0"/>
              </a:defRPr>
            </a:lvl9pPr>
          </a:lstStyle>
          <a:p>
            <a:r>
              <a:rPr lang="en-US" sz="2800" dirty="0">
                <a:latin typeface="Baskerville Old Face" pitchFamily="18" charset="0"/>
              </a:rPr>
              <a:t/>
            </a:r>
            <a:br>
              <a:rPr lang="en-US" sz="2800" dirty="0">
                <a:latin typeface="Baskerville Old Face" pitchFamily="18" charset="0"/>
              </a:rPr>
            </a:br>
            <a:r>
              <a:rPr lang="en-US" sz="2800" dirty="0">
                <a:latin typeface="Baskerville Old Face" pitchFamily="18" charset="0"/>
              </a:rPr>
              <a:t>Now Little Red Riding Hood on hearing the Wolf’s gruff voice was at first frightened, but thinking that her grandmother had a bad cold, she replied: </a:t>
            </a:r>
            <a:br>
              <a:rPr lang="en-US" sz="2800" dirty="0">
                <a:latin typeface="Baskerville Old Face" pitchFamily="18" charset="0"/>
              </a:rPr>
            </a:br>
            <a:r>
              <a:rPr lang="en-US" sz="2800" dirty="0">
                <a:latin typeface="Baskerville Old Face" pitchFamily="18" charset="0"/>
              </a:rPr>
              <a:t>“It is your little daughter, Red Riding Hood, and I bring you a cake and a little pot of butter from my mother.”</a:t>
            </a:r>
            <a:br>
              <a:rPr lang="en-US" sz="2800" dirty="0">
                <a:latin typeface="Baskerville Old Face" pitchFamily="18" charset="0"/>
              </a:rPr>
            </a:br>
            <a:endParaRPr lang="en-US" sz="2800" dirty="0" smtClean="0">
              <a:latin typeface="Baskerville Old Face" pitchFamily="18" charset="0"/>
            </a:endParaRPr>
          </a:p>
          <a:p>
            <a:r>
              <a:rPr lang="en-US" sz="2800" dirty="0" smtClean="0">
                <a:latin typeface="Baskerville Old Face" pitchFamily="18" charset="0"/>
              </a:rPr>
              <a:t>Softening </a:t>
            </a:r>
            <a:r>
              <a:rPr lang="en-US" sz="2800" dirty="0">
                <a:latin typeface="Baskerville Old Face" pitchFamily="18" charset="0"/>
              </a:rPr>
              <a:t>his voice, the Wolf called out to her: </a:t>
            </a:r>
            <a:br>
              <a:rPr lang="en-US" sz="2800" dirty="0">
                <a:latin typeface="Baskerville Old Face" pitchFamily="18" charset="0"/>
              </a:rPr>
            </a:br>
            <a:endParaRPr lang="en-US" sz="2800" dirty="0" smtClean="0">
              <a:latin typeface="Baskerville Old Face" pitchFamily="18" charset="0"/>
            </a:endParaRPr>
          </a:p>
          <a:p>
            <a:r>
              <a:rPr lang="en-US" sz="2800" dirty="0" smtClean="0">
                <a:latin typeface="Baskerville Old Face" pitchFamily="18" charset="0"/>
              </a:rPr>
              <a:t>“</a:t>
            </a:r>
            <a:r>
              <a:rPr lang="en-US" sz="2800" dirty="0">
                <a:latin typeface="Baskerville Old Face" pitchFamily="18" charset="0"/>
              </a:rPr>
              <a:t>Pull out the peg and the latch will fall.” </a:t>
            </a:r>
            <a:endParaRPr lang="en-US" dirty="0">
              <a:latin typeface="Baskerville Old Face" pitchFamily="18" charset="0"/>
            </a:endParaRP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NewsPrint">
  <a:themeElements>
    <a:clrScheme name="Custom 2">
      <a:dk1>
        <a:sysClr val="windowText" lastClr="000000"/>
      </a:dk1>
      <a:lt1>
        <a:sysClr val="window" lastClr="FFFFFF"/>
      </a:lt1>
      <a:dk2>
        <a:srgbClr val="9D4E00"/>
      </a:dk2>
      <a:lt2>
        <a:srgbClr val="DEDEE0"/>
      </a:lt2>
      <a:accent1>
        <a:srgbClr val="FF0000"/>
      </a:accent1>
      <a:accent2>
        <a:srgbClr val="754918"/>
      </a:accent2>
      <a:accent3>
        <a:srgbClr val="CDBFA8"/>
      </a:accent3>
      <a:accent4>
        <a:srgbClr val="86714C"/>
      </a:accent4>
      <a:accent5>
        <a:srgbClr val="594B33"/>
      </a:accent5>
      <a:accent6>
        <a:srgbClr val="730E00"/>
      </a:accent6>
      <a:hlink>
        <a:srgbClr val="D26900"/>
      </a:hlink>
      <a:folHlink>
        <a:srgbClr val="D89243"/>
      </a:folHlink>
    </a:clrScheme>
    <a:fontScheme name="NewsPrint">
      <a:majorFont>
        <a:latin typeface="Impact"/>
        <a:ea typeface=""/>
        <a:cs typeface=""/>
        <a:font script="Jpan" typeface="HGP創英角ｺﾞｼｯｸUB"/>
        <a:font script="Hang" typeface="HY견고딕"/>
        <a:font script="Hans" typeface="微软雅黑"/>
        <a:font script="Hant" typeface="微軟正黑體"/>
        <a:font script="Arab" typeface="Tahoma"/>
        <a:font script="Hebr" typeface="To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NewsPrint">
      <a:fillStyleLst>
        <a:solidFill>
          <a:schemeClr val="phClr"/>
        </a:solidFill>
        <a:gradFill rotWithShape="1">
          <a:gsLst>
            <a:gs pos="0">
              <a:schemeClr val="phClr">
                <a:tint val="37000"/>
                <a:hueMod val="100000"/>
                <a:satMod val="200000"/>
                <a:lumMod val="88000"/>
              </a:schemeClr>
            </a:gs>
            <a:gs pos="100000">
              <a:schemeClr val="phClr">
                <a:tint val="53000"/>
                <a:shade val="100000"/>
                <a:hueMod val="100000"/>
                <a:satMod val="350000"/>
                <a:lumMod val="79000"/>
              </a:schemeClr>
            </a:gs>
          </a:gsLst>
          <a:lin ang="5400000" scaled="1"/>
        </a:gradFill>
        <a:gradFill rotWithShape="1">
          <a:gsLst>
            <a:gs pos="0">
              <a:schemeClr val="phClr">
                <a:tint val="83000"/>
                <a:shade val="100000"/>
                <a:alpha val="100000"/>
                <a:hueMod val="100000"/>
                <a:satMod val="220000"/>
                <a:lumMod val="90000"/>
              </a:schemeClr>
            </a:gs>
            <a:gs pos="76000">
              <a:schemeClr val="phClr">
                <a:shade val="100000"/>
              </a:schemeClr>
            </a:gs>
            <a:gs pos="100000">
              <a:schemeClr val="phClr">
                <a:shade val="93000"/>
                <a:alpha val="100000"/>
                <a:satMod val="100000"/>
                <a:lumMod val="93000"/>
              </a:schemeClr>
            </a:gs>
          </a:gsLst>
          <a:path path="circle">
            <a:fillToRect l="15000" t="15000" r="100000" b="100000"/>
          </a:path>
        </a:gradFill>
      </a:fillStyleLst>
      <a:lnStyleLst>
        <a:ln w="15875" cap="flat" cmpd="sng" algn="ctr">
          <a:solidFill>
            <a:schemeClr val="phClr"/>
          </a:solidFill>
          <a:prstDash val="solid"/>
        </a:ln>
        <a:ln w="22225" cap="flat" cmpd="sng" algn="ctr">
          <a:solidFill>
            <a:schemeClr val="phClr"/>
          </a:solidFill>
          <a:prstDash val="solid"/>
        </a:ln>
        <a:ln w="34925" cap="flat" cmpd="sng" algn="ctr">
          <a:solidFill>
            <a:schemeClr val="phClr"/>
          </a:solidFill>
          <a:prstDash val="solid"/>
        </a:ln>
      </a:lnStyleLst>
      <a:effectStyleLst>
        <a:effectStyle>
          <a:effectLst>
            <a:outerShdw blurRad="50800" dist="12700" dir="5280000" rotWithShape="0">
              <a:srgbClr val="000000">
                <a:alpha val="40000"/>
              </a:srgbClr>
            </a:outerShdw>
          </a:effectLst>
        </a:effectStyle>
        <a:effectStyle>
          <a:effectLst>
            <a:outerShdw blurRad="38100" dist="38100" dir="5400000" rotWithShape="0">
              <a:srgbClr val="000000">
                <a:alpha val="35000"/>
              </a:srgbClr>
            </a:outerShdw>
          </a:effectLst>
        </a:effectStyle>
        <a:effectStyle>
          <a:effectLst>
            <a:outerShdw blurRad="38100" dist="38100" dir="5400000" rotWithShape="0">
              <a:srgbClr val="000000">
                <a:alpha val="35000"/>
              </a:srgbClr>
            </a:outerShdw>
          </a:effectLst>
          <a:scene3d>
            <a:camera prst="orthographicFront">
              <a:rot lat="0" lon="0" rev="0"/>
            </a:camera>
            <a:lightRig rig="brightRoom" dir="tl"/>
          </a:scene3d>
          <a:sp3d contourW="12700">
            <a:bevelT w="31750" h="12700"/>
            <a:contourClr>
              <a:schemeClr val="phClr"/>
            </a:contourClr>
          </a:sp3d>
        </a:effectStyle>
      </a:effectStyleLst>
      <a:bgFillStyleLst>
        <a:solidFill>
          <a:schemeClr val="phClr"/>
        </a:solidFill>
        <a:gradFill rotWithShape="1">
          <a:gsLst>
            <a:gs pos="0">
              <a:schemeClr val="phClr">
                <a:tint val="93000"/>
              </a:schemeClr>
            </a:gs>
            <a:gs pos="100000">
              <a:schemeClr val="phClr">
                <a:shade val="55000"/>
              </a:schemeClr>
            </a:gs>
          </a:gsLst>
          <a:lin ang="5400000" scaled="1"/>
        </a:gradFill>
        <a:blipFill rotWithShape="1">
          <a:blip xmlns:r="http://schemas.openxmlformats.org/officeDocument/2006/relationships" r:embed="rId1">
            <a:duotone>
              <a:schemeClr val="phClr">
                <a:shade val="20000"/>
                <a:satMod val="350000"/>
                <a:lumMod val="125000"/>
              </a:schemeClr>
              <a:schemeClr val="phClr">
                <a:tint val="90000"/>
                <a:satMod val="25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Newsprint</Template>
  <TotalTime>573</TotalTime>
  <Words>551</Words>
  <Application>Microsoft Office PowerPoint</Application>
  <PresentationFormat>On-screen Show (4:3)</PresentationFormat>
  <Paragraphs>37</Paragraphs>
  <Slides>13</Slides>
  <Notes>0</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NewsPrint</vt:lpstr>
      <vt:lpstr>Little Red  Riding Hood</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Hewlett-Packard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Little Red  Riding Hood</dc:title>
  <dc:creator>Sally Everson</dc:creator>
  <cp:lastModifiedBy>Sally A. Everson</cp:lastModifiedBy>
  <cp:revision>14</cp:revision>
  <dcterms:created xsi:type="dcterms:W3CDTF">2011-06-06T22:24:33Z</dcterms:created>
  <dcterms:modified xsi:type="dcterms:W3CDTF">2012-03-01T12:51:37Z</dcterms:modified>
</cp:coreProperties>
</file>